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301" r:id="rId2"/>
    <p:sldId id="304" r:id="rId3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asatoshi Miyazawa" initials="MM" lastIdx="4" clrIdx="0"/>
  <p:cmAuthor id="2" name="Kazuaki Ohta" initials="KO" lastIdx="4" clrIdx="1"/>
  <p:cmAuthor id="3" name="Kazuaki Ohta" initials="KO [2]" lastIdx="1" clrIdx="2"/>
  <p:cmAuthor id="4" name="Kazuaki Ohta" initials="KO [3]" lastIdx="1" clrIdx="3"/>
  <p:cmAuthor id="5" name="澁谷 拓郎" initials="澁谷" lastIdx="2" clrIdx="4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スタイル (中間)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中間スタイル 2 - アクセント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334" autoAdjust="0"/>
    <p:restoredTop sz="97078" autoAdjust="0"/>
  </p:normalViewPr>
  <p:slideViewPr>
    <p:cSldViewPr>
      <p:cViewPr varScale="1">
        <p:scale>
          <a:sx n="159" d="100"/>
          <a:sy n="159" d="100"/>
        </p:scale>
        <p:origin x="2556" y="156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B5F714D-311D-4487-9929-996884FD7D9E}" type="datetimeFigureOut">
              <a:rPr kumimoji="1" lang="ja-JP" altLang="en-US" smtClean="0"/>
              <a:t>2026/4/7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9F9EF3C-5656-47DB-98AA-6BA962489D2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924321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F70D52C-733D-D388-1CA4-43FF01588D5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23E23BBA-97F4-279F-FD1F-1F0A4106C9D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9E6617BA-9CF1-A992-66D8-E192E76D21D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E0BA8FB9-2DAE-C20F-A905-C36E0422420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F9EF3C-5656-47DB-98AA-6BA962489D29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892329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 サブタイトルの書式設定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2026/4/7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2026/4/7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2026/4/7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2026/4/7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2026/4/7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2026/4/7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2026/4/7</a:t>
            </a:fld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2026/4/7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2026/4/7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2026/4/7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2026/4/7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0ED720-0104-4369-84BC-D37694168613}" type="datetimeFigureOut">
              <a:rPr kumimoji="1" lang="ja-JP" altLang="en-US" smtClean="0"/>
              <a:t>2026/4/7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表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84514608"/>
              </p:ext>
            </p:extLst>
          </p:nvPr>
        </p:nvGraphicFramePr>
        <p:xfrm>
          <a:off x="1487488" y="1187624"/>
          <a:ext cx="4392488" cy="51511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32081">
                  <a:extLst>
                    <a:ext uri="{9D8B030D-6E8A-4147-A177-3AD203B41FA5}">
                      <a16:colId xmlns:a16="http://schemas.microsoft.com/office/drawing/2014/main" val="1309874055"/>
                    </a:ext>
                  </a:extLst>
                </a:gridCol>
                <a:gridCol w="3660407">
                  <a:extLst>
                    <a:ext uri="{9D8B030D-6E8A-4147-A177-3AD203B41FA5}">
                      <a16:colId xmlns:a16="http://schemas.microsoft.com/office/drawing/2014/main" val="245692830"/>
                    </a:ext>
                  </a:extLst>
                </a:gridCol>
              </a:tblGrid>
              <a:tr h="960120">
                <a:tc>
                  <a:txBody>
                    <a:bodyPr/>
                    <a:lstStyle/>
                    <a:p>
                      <a:r>
                        <a:rPr kumimoji="1" lang="en-US" altLang="ja-JP" sz="2000" u="none" dirty="0">
                          <a:latin typeface="游ゴシック Medium" panose="020B0500000000000000" pitchFamily="50" charset="-128"/>
                          <a:ea typeface="游ゴシック Medium" panose="020B0500000000000000" pitchFamily="50" charset="-128"/>
                        </a:rPr>
                        <a:t>M1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zh-TW" altLang="en-US" sz="2000" u="none" dirty="0">
                          <a:latin typeface="游ゴシック Medium" panose="020B0500000000000000" pitchFamily="50" charset="-128"/>
                          <a:ea typeface="游ゴシック Medium" panose="020B0500000000000000" pitchFamily="50" charset="-128"/>
                        </a:rPr>
                        <a:t>北村嘉都 </a:t>
                      </a:r>
                      <a:r>
                        <a:rPr kumimoji="1" lang="en-US" altLang="zh-TW" sz="2000" u="none" dirty="0">
                          <a:latin typeface="游ゴシック Medium" panose="020B0500000000000000" pitchFamily="50" charset="-128"/>
                          <a:ea typeface="游ゴシック Medium" panose="020B0500000000000000" pitchFamily="50" charset="-128"/>
                        </a:rPr>
                        <a:t>(Kitamura)</a:t>
                      </a:r>
                      <a:endParaRPr kumimoji="1" lang="zh-TW" altLang="en-US" sz="2000" u="none" dirty="0">
                        <a:latin typeface="游ゴシック Medium" panose="020B0500000000000000" pitchFamily="50" charset="-128"/>
                        <a:ea typeface="游ゴシック Medium" panose="020B0500000000000000" pitchFamily="50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zh-TW" altLang="en-US" sz="2000" u="none" dirty="0">
                          <a:latin typeface="游ゴシック Medium" panose="020B0500000000000000" pitchFamily="50" charset="-128"/>
                          <a:ea typeface="游ゴシック Medium" panose="020B0500000000000000" pitchFamily="50" charset="-128"/>
                        </a:rPr>
                        <a:t>鬼頭香帆 </a:t>
                      </a:r>
                      <a:r>
                        <a:rPr kumimoji="1" lang="en-US" altLang="zh-TW" sz="2000" u="none" dirty="0">
                          <a:latin typeface="游ゴシック Medium" panose="020B0500000000000000" pitchFamily="50" charset="-128"/>
                          <a:ea typeface="游ゴシック Medium" panose="020B0500000000000000" pitchFamily="50" charset="-128"/>
                        </a:rPr>
                        <a:t>(Kito)</a:t>
                      </a:r>
                      <a:endParaRPr kumimoji="1" lang="zh-TW" altLang="en-US" sz="2000" u="none" dirty="0">
                        <a:latin typeface="游ゴシック Medium" panose="020B0500000000000000" pitchFamily="50" charset="-128"/>
                        <a:ea typeface="游ゴシック Medium" panose="020B0500000000000000" pitchFamily="50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zh-TW" altLang="en-US" sz="2000" u="none" dirty="0">
                          <a:latin typeface="游ゴシック Medium" panose="020B0500000000000000" pitchFamily="50" charset="-128"/>
                          <a:ea typeface="游ゴシック Medium" panose="020B0500000000000000" pitchFamily="50" charset="-128"/>
                        </a:rPr>
                        <a:t>坂本慎之介 </a:t>
                      </a:r>
                      <a:r>
                        <a:rPr kumimoji="1" lang="en-US" altLang="zh-TW" sz="2000" u="none" dirty="0">
                          <a:latin typeface="游ゴシック Medium" panose="020B0500000000000000" pitchFamily="50" charset="-128"/>
                          <a:ea typeface="游ゴシック Medium" panose="020B0500000000000000" pitchFamily="50" charset="-128"/>
                        </a:rPr>
                        <a:t>(Sakamoto)</a:t>
                      </a:r>
                      <a:endParaRPr kumimoji="1" lang="zh-TW" altLang="en-US" sz="2000" u="none" dirty="0">
                        <a:latin typeface="游ゴシック Medium" panose="020B0500000000000000" pitchFamily="50" charset="-128"/>
                        <a:ea typeface="游ゴシック Medium" panose="020B0500000000000000" pitchFamily="50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zh-TW" altLang="en-US" sz="2000" u="none" dirty="0">
                          <a:latin typeface="游ゴシック Medium" panose="020B0500000000000000" pitchFamily="50" charset="-128"/>
                          <a:ea typeface="游ゴシック Medium" panose="020B0500000000000000" pitchFamily="50" charset="-128"/>
                        </a:rPr>
                        <a:t>新庄健 </a:t>
                      </a:r>
                      <a:r>
                        <a:rPr kumimoji="1" lang="en-US" altLang="zh-TW" sz="2000" u="none" dirty="0">
                          <a:latin typeface="游ゴシック Medium" panose="020B0500000000000000" pitchFamily="50" charset="-128"/>
                          <a:ea typeface="游ゴシック Medium" panose="020B0500000000000000" pitchFamily="50" charset="-128"/>
                        </a:rPr>
                        <a:t>(Shinjo)</a:t>
                      </a:r>
                      <a:endParaRPr kumimoji="1" lang="zh-TW" altLang="en-US" sz="2000" u="none" dirty="0">
                        <a:latin typeface="游ゴシック Medium" panose="020B0500000000000000" pitchFamily="50" charset="-128"/>
                        <a:ea typeface="游ゴシック Medium" panose="020B0500000000000000" pitchFamily="50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zh-TW" altLang="en-US" sz="2000" u="none" dirty="0">
                          <a:latin typeface="游ゴシック Medium" panose="020B0500000000000000" pitchFamily="50" charset="-128"/>
                          <a:ea typeface="游ゴシック Medium" panose="020B0500000000000000" pitchFamily="50" charset="-128"/>
                        </a:rPr>
                        <a:t>堂本修寿 </a:t>
                      </a:r>
                      <a:r>
                        <a:rPr kumimoji="1" lang="en-US" altLang="zh-TW" sz="2000" u="none" dirty="0">
                          <a:latin typeface="游ゴシック Medium" panose="020B0500000000000000" pitchFamily="50" charset="-128"/>
                          <a:ea typeface="游ゴシック Medium" panose="020B0500000000000000" pitchFamily="50" charset="-128"/>
                        </a:rPr>
                        <a:t>(</a:t>
                      </a:r>
                      <a:r>
                        <a:rPr kumimoji="1" lang="en-US" altLang="zh-TW" sz="2000" u="none" dirty="0" err="1">
                          <a:latin typeface="游ゴシック Medium" panose="020B0500000000000000" pitchFamily="50" charset="-128"/>
                          <a:ea typeface="游ゴシック Medium" panose="020B0500000000000000" pitchFamily="50" charset="-128"/>
                        </a:rPr>
                        <a:t>Domoto</a:t>
                      </a:r>
                      <a:r>
                        <a:rPr kumimoji="1" lang="en-US" altLang="zh-TW" sz="2000" u="none" dirty="0">
                          <a:latin typeface="游ゴシック Medium" panose="020B0500000000000000" pitchFamily="50" charset="-128"/>
                          <a:ea typeface="游ゴシック Medium" panose="020B0500000000000000" pitchFamily="50" charset="-128"/>
                        </a:rPr>
                        <a:t>)</a:t>
                      </a:r>
                      <a:endParaRPr kumimoji="1" lang="zh-TW" altLang="en-US" sz="2000" u="none" dirty="0">
                        <a:latin typeface="游ゴシック Medium" panose="020B0500000000000000" pitchFamily="50" charset="-128"/>
                        <a:ea typeface="游ゴシック Medium" panose="020B0500000000000000" pitchFamily="50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zh-TW" altLang="en-US" sz="2000" u="none" dirty="0">
                          <a:latin typeface="游ゴシック Medium" panose="020B0500000000000000" pitchFamily="50" charset="-128"/>
                          <a:ea typeface="游ゴシック Medium" panose="020B0500000000000000" pitchFamily="50" charset="-128"/>
                        </a:rPr>
                        <a:t>長岡宏壽 </a:t>
                      </a:r>
                      <a:r>
                        <a:rPr kumimoji="1" lang="en-US" altLang="zh-TW" sz="2000" u="none" dirty="0">
                          <a:latin typeface="游ゴシック Medium" panose="020B0500000000000000" pitchFamily="50" charset="-128"/>
                          <a:ea typeface="游ゴシック Medium" panose="020B0500000000000000" pitchFamily="50" charset="-128"/>
                        </a:rPr>
                        <a:t>(Nagaoka)</a:t>
                      </a:r>
                      <a:endParaRPr kumimoji="1" lang="zh-TW" altLang="en-US" sz="2000" u="none" dirty="0">
                        <a:latin typeface="游ゴシック Medium" panose="020B0500000000000000" pitchFamily="50" charset="-128"/>
                        <a:ea typeface="游ゴシック Medium" panose="020B0500000000000000" pitchFamily="50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zh-TW" altLang="en-US" sz="2000" u="none" dirty="0">
                          <a:latin typeface="游ゴシック Medium" panose="020B0500000000000000" pitchFamily="50" charset="-128"/>
                          <a:ea typeface="游ゴシック Medium" panose="020B0500000000000000" pitchFamily="50" charset="-128"/>
                        </a:rPr>
                        <a:t>藤井英隆 </a:t>
                      </a:r>
                      <a:r>
                        <a:rPr kumimoji="1" lang="en-US" altLang="zh-TW" sz="2000" u="none" dirty="0">
                          <a:latin typeface="游ゴシック Medium" panose="020B0500000000000000" pitchFamily="50" charset="-128"/>
                          <a:ea typeface="游ゴシック Medium" panose="020B0500000000000000" pitchFamily="50" charset="-128"/>
                        </a:rPr>
                        <a:t>(Fujii)</a:t>
                      </a:r>
                      <a:endParaRPr kumimoji="1" lang="zh-TW" altLang="en-US" sz="2000" u="none" dirty="0">
                        <a:latin typeface="游ゴシック Medium" panose="020B0500000000000000" pitchFamily="50" charset="-128"/>
                        <a:ea typeface="游ゴシック Medium" panose="020B0500000000000000" pitchFamily="50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zh-TW" altLang="en-US" sz="2000" u="none" dirty="0">
                          <a:latin typeface="游ゴシック Medium" panose="020B0500000000000000" pitchFamily="50" charset="-128"/>
                          <a:ea typeface="游ゴシック Medium" panose="020B0500000000000000" pitchFamily="50" charset="-128"/>
                        </a:rPr>
                        <a:t>元水大晴 </a:t>
                      </a:r>
                      <a:r>
                        <a:rPr kumimoji="1" lang="en-US" altLang="zh-TW" sz="2000" u="none" dirty="0">
                          <a:latin typeface="游ゴシック Medium" panose="020B0500000000000000" pitchFamily="50" charset="-128"/>
                          <a:ea typeface="游ゴシック Medium" panose="020B0500000000000000" pitchFamily="50" charset="-128"/>
                        </a:rPr>
                        <a:t>(</a:t>
                      </a:r>
                      <a:r>
                        <a:rPr kumimoji="1" lang="en-US" altLang="zh-TW" sz="2000" u="none" dirty="0" err="1">
                          <a:latin typeface="游ゴシック Medium" panose="020B0500000000000000" pitchFamily="50" charset="-128"/>
                          <a:ea typeface="游ゴシック Medium" panose="020B0500000000000000" pitchFamily="50" charset="-128"/>
                        </a:rPr>
                        <a:t>Motomizu</a:t>
                      </a:r>
                      <a:r>
                        <a:rPr kumimoji="1" lang="en-US" altLang="zh-TW" sz="2000" u="none" dirty="0">
                          <a:latin typeface="游ゴシック Medium" panose="020B0500000000000000" pitchFamily="50" charset="-128"/>
                          <a:ea typeface="游ゴシック Medium" panose="020B0500000000000000" pitchFamily="50" charset="-128"/>
                        </a:rPr>
                        <a:t>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2000" u="none" dirty="0">
                          <a:latin typeface="游ゴシック Medium" panose="020B0500000000000000" pitchFamily="50" charset="-128"/>
                          <a:ea typeface="游ゴシック Medium" panose="020B0500000000000000" pitchFamily="50" charset="-128"/>
                        </a:rPr>
                        <a:t>Nakata</a:t>
                      </a:r>
                      <a:endParaRPr kumimoji="1" lang="zh-TW" altLang="en-US" sz="2000" u="none" dirty="0">
                        <a:latin typeface="游ゴシック Medium" panose="020B0500000000000000" pitchFamily="50" charset="-128"/>
                        <a:ea typeface="游ゴシック Medium" panose="020B05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775561386"/>
                  </a:ext>
                </a:extLst>
              </a:tr>
              <a:tr h="697944">
                <a:tc>
                  <a:txBody>
                    <a:bodyPr/>
                    <a:lstStyle/>
                    <a:p>
                      <a:r>
                        <a:rPr kumimoji="1" lang="en-US" altLang="ja-JP" sz="2000" u="none" dirty="0">
                          <a:latin typeface="游ゴシック Medium" panose="020B0500000000000000" pitchFamily="50" charset="-128"/>
                          <a:ea typeface="游ゴシック Medium" panose="020B0500000000000000" pitchFamily="50" charset="-128"/>
                        </a:rPr>
                        <a:t>M2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zh-TW" altLang="en-US" sz="2000" u="none" dirty="0">
                          <a:latin typeface="游ゴシック Medium" panose="020B0500000000000000" pitchFamily="50" charset="-128"/>
                          <a:ea typeface="游ゴシック Medium" panose="020B0500000000000000" pitchFamily="50" charset="-128"/>
                        </a:rPr>
                        <a:t>福田　公平 </a:t>
                      </a:r>
                      <a:r>
                        <a:rPr kumimoji="1" lang="en-US" altLang="zh-TW" sz="2000" u="none" dirty="0">
                          <a:latin typeface="游ゴシック Medium" panose="020B0500000000000000" pitchFamily="50" charset="-128"/>
                          <a:ea typeface="游ゴシック Medium" panose="020B0500000000000000" pitchFamily="50" charset="-128"/>
                        </a:rPr>
                        <a:t>(Fukuda)</a:t>
                      </a:r>
                      <a:endParaRPr kumimoji="1" lang="zh-TW" altLang="en-US" sz="2000" u="none" dirty="0">
                        <a:latin typeface="游ゴシック Medium" panose="020B0500000000000000" pitchFamily="50" charset="-128"/>
                        <a:ea typeface="游ゴシック Medium" panose="020B0500000000000000" pitchFamily="50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zh-TW" altLang="en-US" sz="2000" u="none" dirty="0">
                          <a:latin typeface="游ゴシック Medium" panose="020B0500000000000000" pitchFamily="50" charset="-128"/>
                          <a:ea typeface="游ゴシック Medium" panose="020B0500000000000000" pitchFamily="50" charset="-128"/>
                        </a:rPr>
                        <a:t>濱野　智光 </a:t>
                      </a:r>
                      <a:r>
                        <a:rPr kumimoji="1" lang="en-US" altLang="zh-TW" sz="2000" u="none" dirty="0">
                          <a:latin typeface="游ゴシック Medium" panose="020B0500000000000000" pitchFamily="50" charset="-128"/>
                          <a:ea typeface="游ゴシック Medium" panose="020B0500000000000000" pitchFamily="50" charset="-128"/>
                        </a:rPr>
                        <a:t>(Hamano)</a:t>
                      </a:r>
                      <a:endParaRPr kumimoji="1" lang="zh-TW" altLang="en-US" sz="2000" u="none" dirty="0">
                        <a:latin typeface="游ゴシック Medium" panose="020B0500000000000000" pitchFamily="50" charset="-128"/>
                        <a:ea typeface="游ゴシック Medium" panose="020B0500000000000000" pitchFamily="50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zh-TW" altLang="en-US" sz="2000" u="none" dirty="0">
                          <a:latin typeface="游ゴシック Medium" panose="020B0500000000000000" pitchFamily="50" charset="-128"/>
                          <a:ea typeface="游ゴシック Medium" panose="020B0500000000000000" pitchFamily="50" charset="-128"/>
                        </a:rPr>
                        <a:t>桑野　治樹 </a:t>
                      </a:r>
                      <a:r>
                        <a:rPr kumimoji="1" lang="en-US" altLang="zh-TW" sz="2000" u="none" dirty="0">
                          <a:latin typeface="游ゴシック Medium" panose="020B0500000000000000" pitchFamily="50" charset="-128"/>
                          <a:ea typeface="游ゴシック Medium" panose="020B0500000000000000" pitchFamily="50" charset="-128"/>
                        </a:rPr>
                        <a:t>(</a:t>
                      </a:r>
                      <a:r>
                        <a:rPr kumimoji="1" lang="en-US" altLang="zh-TW" sz="2000" u="none" dirty="0" err="1">
                          <a:latin typeface="游ゴシック Medium" panose="020B0500000000000000" pitchFamily="50" charset="-128"/>
                          <a:ea typeface="游ゴシック Medium" panose="020B0500000000000000" pitchFamily="50" charset="-128"/>
                        </a:rPr>
                        <a:t>Kuwano</a:t>
                      </a:r>
                      <a:r>
                        <a:rPr kumimoji="1" lang="en-US" altLang="zh-TW" sz="2000" u="none" dirty="0">
                          <a:latin typeface="游ゴシック Medium" panose="020B0500000000000000" pitchFamily="50" charset="-128"/>
                          <a:ea typeface="游ゴシック Medium" panose="020B0500000000000000" pitchFamily="50" charset="-128"/>
                        </a:rPr>
                        <a:t>)</a:t>
                      </a:r>
                      <a:endParaRPr kumimoji="1" lang="zh-TW" altLang="en-US" sz="2000" u="none" dirty="0">
                        <a:latin typeface="游ゴシック Medium" panose="020B0500000000000000" pitchFamily="50" charset="-128"/>
                        <a:ea typeface="游ゴシック Medium" panose="020B0500000000000000" pitchFamily="50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zh-TW" altLang="en-US" sz="2000" u="none" dirty="0">
                          <a:latin typeface="游ゴシック Medium" panose="020B0500000000000000" pitchFamily="50" charset="-128"/>
                          <a:ea typeface="游ゴシック Medium" panose="020B0500000000000000" pitchFamily="50" charset="-128"/>
                        </a:rPr>
                        <a:t>辻村　祐里 </a:t>
                      </a:r>
                      <a:r>
                        <a:rPr kumimoji="1" lang="en-US" altLang="zh-TW" sz="2000" u="none" dirty="0">
                          <a:latin typeface="游ゴシック Medium" panose="020B0500000000000000" pitchFamily="50" charset="-128"/>
                          <a:ea typeface="游ゴシック Medium" panose="020B0500000000000000" pitchFamily="50" charset="-128"/>
                        </a:rPr>
                        <a:t>(</a:t>
                      </a:r>
                      <a:r>
                        <a:rPr kumimoji="1" lang="en-US" altLang="zh-TW" sz="2000" u="none" dirty="0" err="1">
                          <a:latin typeface="游ゴシック Medium" panose="020B0500000000000000" pitchFamily="50" charset="-128"/>
                          <a:ea typeface="游ゴシック Medium" panose="020B0500000000000000" pitchFamily="50" charset="-128"/>
                        </a:rPr>
                        <a:t>Tsujimura</a:t>
                      </a:r>
                      <a:r>
                        <a:rPr kumimoji="1" lang="en-US" altLang="zh-TW" sz="2000" u="none" dirty="0">
                          <a:latin typeface="游ゴシック Medium" panose="020B0500000000000000" pitchFamily="50" charset="-128"/>
                          <a:ea typeface="游ゴシック Medium" panose="020B0500000000000000" pitchFamily="50" charset="-128"/>
                        </a:rPr>
                        <a:t>)</a:t>
                      </a:r>
                      <a:endParaRPr kumimoji="1" lang="zh-TW" altLang="en-US" sz="2000" u="none" dirty="0">
                        <a:latin typeface="游ゴシック Medium" panose="020B0500000000000000" pitchFamily="50" charset="-128"/>
                        <a:ea typeface="游ゴシック Medium" panose="020B0500000000000000" pitchFamily="50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zh-TW" altLang="en-US" sz="2000" u="none" dirty="0">
                          <a:latin typeface="游ゴシック Medium" panose="020B0500000000000000" pitchFamily="50" charset="-128"/>
                          <a:ea typeface="游ゴシック Medium" panose="020B0500000000000000" pitchFamily="50" charset="-128"/>
                        </a:rPr>
                        <a:t>平子　豪 </a:t>
                      </a:r>
                      <a:r>
                        <a:rPr kumimoji="1" lang="en-US" altLang="zh-TW" sz="2000" u="none" dirty="0">
                          <a:latin typeface="游ゴシック Medium" panose="020B0500000000000000" pitchFamily="50" charset="-128"/>
                          <a:ea typeface="游ゴシック Medium" panose="020B0500000000000000" pitchFamily="50" charset="-128"/>
                        </a:rPr>
                        <a:t>(</a:t>
                      </a:r>
                      <a:r>
                        <a:rPr kumimoji="1" lang="en-US" altLang="zh-TW" sz="2000" u="none" dirty="0" err="1">
                          <a:latin typeface="游ゴシック Medium" panose="020B0500000000000000" pitchFamily="50" charset="-128"/>
                          <a:ea typeface="游ゴシック Medium" panose="020B0500000000000000" pitchFamily="50" charset="-128"/>
                        </a:rPr>
                        <a:t>Hirako</a:t>
                      </a:r>
                      <a:r>
                        <a:rPr kumimoji="1" lang="en-US" altLang="zh-TW" sz="2000" u="none" dirty="0">
                          <a:latin typeface="游ゴシック Medium" panose="020B0500000000000000" pitchFamily="50" charset="-128"/>
                          <a:ea typeface="游ゴシック Medium" panose="020B0500000000000000" pitchFamily="50" charset="-128"/>
                        </a:rPr>
                        <a:t>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2000" dirty="0"/>
                        <a:t>Jan-Sher Khan</a:t>
                      </a:r>
                      <a:endParaRPr kumimoji="1" lang="zh-TW" altLang="en-US" sz="2000" u="none" dirty="0">
                        <a:latin typeface="游ゴシック Medium" panose="020B0500000000000000" pitchFamily="50" charset="-128"/>
                        <a:ea typeface="游ゴシック Medium" panose="020B05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929025465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kumimoji="1" lang="en-US" altLang="ja-JP" sz="2000" u="none" dirty="0">
                          <a:latin typeface="游ゴシック Medium" panose="020B0500000000000000" pitchFamily="50" charset="-128"/>
                          <a:ea typeface="游ゴシック Medium" panose="020B0500000000000000" pitchFamily="50" charset="-128"/>
                        </a:rPr>
                        <a:t>M2f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2000" u="none" dirty="0">
                          <a:latin typeface="游ゴシック Medium" panose="020B0500000000000000" pitchFamily="50" charset="-128"/>
                          <a:ea typeface="游ゴシック Medium" panose="020B0500000000000000" pitchFamily="50" charset="-128"/>
                        </a:rPr>
                        <a:t>武田 七海 </a:t>
                      </a:r>
                      <a:r>
                        <a:rPr kumimoji="1" lang="en-US" altLang="ja-JP" sz="2000" u="none" dirty="0">
                          <a:latin typeface="游ゴシック Medium" panose="020B0500000000000000" pitchFamily="50" charset="-128"/>
                          <a:ea typeface="游ゴシック Medium" panose="020B0500000000000000" pitchFamily="50" charset="-128"/>
                        </a:rPr>
                        <a:t>(Takeda)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2581689"/>
                  </a:ext>
                </a:extLst>
              </a:tr>
            </a:tbl>
          </a:graphicData>
        </a:graphic>
      </p:graphicFrame>
      <p:sp>
        <p:nvSpPr>
          <p:cNvPr id="7" name="タイトル 5"/>
          <p:cNvSpPr txBox="1">
            <a:spLocks/>
          </p:cNvSpPr>
          <p:nvPr/>
        </p:nvSpPr>
        <p:spPr>
          <a:xfrm>
            <a:off x="1981200" y="52071"/>
            <a:ext cx="8229600" cy="8857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60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20000"/>
              </a:lnSpc>
            </a:pPr>
            <a:r>
              <a:rPr lang="ja-JP" altLang="en-US" dirty="0">
                <a:latin typeface="游ゴシック Medium" panose="020B0500000000000000" pitchFamily="50" charset="-128"/>
                <a:ea typeface="游ゴシック Medium" panose="020B0500000000000000" pitchFamily="50" charset="-128"/>
              </a:rPr>
              <a:t>前期参加・発表予定者</a:t>
            </a:r>
            <a:r>
              <a:rPr lang="en-US" altLang="ja-JP" dirty="0">
                <a:latin typeface="游ゴシック Medium" panose="020B0500000000000000" pitchFamily="50" charset="-128"/>
                <a:ea typeface="游ゴシック Medium" panose="020B0500000000000000" pitchFamily="50" charset="-128"/>
              </a:rPr>
              <a:t>(</a:t>
            </a:r>
            <a:r>
              <a:rPr lang="ja-JP" altLang="en-US" dirty="0">
                <a:latin typeface="游ゴシック Medium" panose="020B0500000000000000" pitchFamily="50" charset="-128"/>
                <a:ea typeface="游ゴシック Medium" panose="020B0500000000000000" pitchFamily="50" charset="-128"/>
              </a:rPr>
              <a:t>学生</a:t>
            </a:r>
            <a:r>
              <a:rPr lang="en-US" altLang="ja-JP" dirty="0">
                <a:latin typeface="游ゴシック Medium" panose="020B0500000000000000" pitchFamily="50" charset="-128"/>
                <a:ea typeface="游ゴシック Medium" panose="020B0500000000000000" pitchFamily="50" charset="-128"/>
              </a:rPr>
              <a:t>)</a:t>
            </a:r>
          </a:p>
          <a:p>
            <a:pPr>
              <a:lnSpc>
                <a:spcPct val="120000"/>
              </a:lnSpc>
            </a:pPr>
            <a:r>
              <a:rPr lang="en-US" altLang="ja-JP" dirty="0">
                <a:latin typeface="游ゴシック Medium" panose="020B0500000000000000" pitchFamily="50" charset="-128"/>
                <a:ea typeface="游ゴシック Medium" panose="020B0500000000000000" pitchFamily="50" charset="-128"/>
              </a:rPr>
              <a:t>Spring Semester Student Attendees</a:t>
            </a:r>
            <a:endParaRPr lang="ja-JP" altLang="en-US" dirty="0">
              <a:latin typeface="游ゴシック Medium" panose="020B0500000000000000" pitchFamily="50" charset="-128"/>
              <a:ea typeface="游ゴシック Medium" panose="020B0500000000000000" pitchFamily="50" charset="-128"/>
            </a:endParaRPr>
          </a:p>
        </p:txBody>
      </p:sp>
      <p:graphicFrame>
        <p:nvGraphicFramePr>
          <p:cNvPr id="2" name="表 1">
            <a:extLst>
              <a:ext uri="{FF2B5EF4-FFF2-40B4-BE49-F238E27FC236}">
                <a16:creationId xmlns:a16="http://schemas.microsoft.com/office/drawing/2014/main" id="{2B671049-4280-40AE-A0BD-848F72AED21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55140783"/>
              </p:ext>
            </p:extLst>
          </p:nvPr>
        </p:nvGraphicFramePr>
        <p:xfrm>
          <a:off x="6168008" y="1187624"/>
          <a:ext cx="4536504" cy="35966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48072">
                  <a:extLst>
                    <a:ext uri="{9D8B030D-6E8A-4147-A177-3AD203B41FA5}">
                      <a16:colId xmlns:a16="http://schemas.microsoft.com/office/drawing/2014/main" val="1309874055"/>
                    </a:ext>
                  </a:extLst>
                </a:gridCol>
                <a:gridCol w="3888432">
                  <a:extLst>
                    <a:ext uri="{9D8B030D-6E8A-4147-A177-3AD203B41FA5}">
                      <a16:colId xmlns:a16="http://schemas.microsoft.com/office/drawing/2014/main" val="245692830"/>
                    </a:ext>
                  </a:extLst>
                </a:gridCol>
              </a:tblGrid>
              <a:tr h="502920">
                <a:tc>
                  <a:txBody>
                    <a:bodyPr/>
                    <a:lstStyle/>
                    <a:p>
                      <a:r>
                        <a:rPr kumimoji="1" lang="en-US" altLang="ja-JP" sz="2000" dirty="0">
                          <a:latin typeface="游ゴシック Medium" panose="020B0500000000000000" pitchFamily="50" charset="-128"/>
                          <a:ea typeface="游ゴシック Medium" panose="020B0500000000000000" pitchFamily="50" charset="-128"/>
                        </a:rPr>
                        <a:t>D1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2000" u="none" dirty="0">
                          <a:latin typeface="游ゴシック Medium" panose="020B0500000000000000" pitchFamily="50" charset="-128"/>
                          <a:ea typeface="游ゴシック Medium" panose="020B0500000000000000" pitchFamily="50" charset="-128"/>
                        </a:rPr>
                        <a:t>伊藤 悠太 </a:t>
                      </a:r>
                      <a:r>
                        <a:rPr kumimoji="1" lang="en-US" altLang="ja-JP" sz="2000" u="none" dirty="0">
                          <a:latin typeface="游ゴシック Medium" panose="020B0500000000000000" pitchFamily="50" charset="-128"/>
                          <a:ea typeface="游ゴシック Medium" panose="020B0500000000000000" pitchFamily="50" charset="-128"/>
                        </a:rPr>
                        <a:t>(Ito)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2000" u="none" dirty="0">
                          <a:latin typeface="游ゴシック Medium" panose="020B0500000000000000" pitchFamily="50" charset="-128"/>
                          <a:ea typeface="游ゴシック Medium" panose="020B0500000000000000" pitchFamily="50" charset="-128"/>
                        </a:rPr>
                        <a:t>乘杉 玲壽 </a:t>
                      </a:r>
                      <a:r>
                        <a:rPr kumimoji="1" lang="en-US" altLang="ja-JP" sz="2000" u="none" dirty="0">
                          <a:latin typeface="游ゴシック Medium" panose="020B0500000000000000" pitchFamily="50" charset="-128"/>
                          <a:ea typeface="游ゴシック Medium" panose="020B0500000000000000" pitchFamily="50" charset="-128"/>
                        </a:rPr>
                        <a:t>(</a:t>
                      </a:r>
                      <a:r>
                        <a:rPr kumimoji="1" lang="en-US" altLang="ja-JP" sz="2000" u="none" dirty="0" err="1">
                          <a:latin typeface="游ゴシック Medium" panose="020B0500000000000000" pitchFamily="50" charset="-128"/>
                          <a:ea typeface="游ゴシック Medium" panose="020B0500000000000000" pitchFamily="50" charset="-128"/>
                        </a:rPr>
                        <a:t>Norisugi</a:t>
                      </a:r>
                      <a:r>
                        <a:rPr kumimoji="1" lang="en-US" altLang="ja-JP" sz="2000" u="none" dirty="0">
                          <a:latin typeface="游ゴシック Medium" panose="020B0500000000000000" pitchFamily="50" charset="-128"/>
                          <a:ea typeface="游ゴシック Medium" panose="020B0500000000000000" pitchFamily="50" charset="-128"/>
                        </a:rPr>
                        <a:t>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131114626"/>
                  </a:ext>
                </a:extLst>
              </a:tr>
              <a:tr h="502920">
                <a:tc>
                  <a:txBody>
                    <a:bodyPr/>
                    <a:lstStyle/>
                    <a:p>
                      <a:r>
                        <a:rPr kumimoji="1" lang="en-US" altLang="ja-JP" sz="2000" dirty="0">
                          <a:latin typeface="游ゴシック Medium" panose="020B0500000000000000" pitchFamily="50" charset="-128"/>
                          <a:ea typeface="游ゴシック Medium" panose="020B0500000000000000" pitchFamily="50" charset="-128"/>
                        </a:rPr>
                        <a:t>D2</a:t>
                      </a:r>
                      <a:endParaRPr kumimoji="1" lang="ja-JP" altLang="en-US" sz="2000" dirty="0">
                        <a:latin typeface="游ゴシック Medium" panose="020B0500000000000000" pitchFamily="50" charset="-128"/>
                        <a:ea typeface="游ゴシック Medium" panose="020B05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2000" u="none" dirty="0">
                          <a:latin typeface="游ゴシック Medium" panose="020B0500000000000000" pitchFamily="50" charset="-128"/>
                          <a:ea typeface="游ゴシック Medium" panose="020B0500000000000000" pitchFamily="50" charset="-128"/>
                        </a:rPr>
                        <a:t>国吉健太郎 </a:t>
                      </a:r>
                      <a:r>
                        <a:rPr kumimoji="1" lang="en-US" altLang="ja-JP" sz="2000" u="none" dirty="0">
                          <a:latin typeface="游ゴシック Medium" panose="020B0500000000000000" pitchFamily="50" charset="-128"/>
                          <a:ea typeface="游ゴシック Medium" panose="020B0500000000000000" pitchFamily="50" charset="-128"/>
                        </a:rPr>
                        <a:t>(</a:t>
                      </a:r>
                      <a:r>
                        <a:rPr kumimoji="1" lang="en-US" altLang="ja-JP" sz="2000" u="none" dirty="0" err="1">
                          <a:latin typeface="游ゴシック Medium" panose="020B0500000000000000" pitchFamily="50" charset="-128"/>
                          <a:ea typeface="游ゴシック Medium" panose="020B0500000000000000" pitchFamily="50" charset="-128"/>
                        </a:rPr>
                        <a:t>Kuniyoshi</a:t>
                      </a:r>
                      <a:r>
                        <a:rPr kumimoji="1" lang="en-US" altLang="ja-JP" sz="2000" u="none" dirty="0">
                          <a:latin typeface="游ゴシック Medium" panose="020B0500000000000000" pitchFamily="50" charset="-128"/>
                          <a:ea typeface="游ゴシック Medium" panose="020B0500000000000000" pitchFamily="50" charset="-128"/>
                        </a:rPr>
                        <a:t>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2000" u="none" dirty="0">
                          <a:latin typeface="游ゴシック Medium" panose="020B0500000000000000" pitchFamily="50" charset="-128"/>
                          <a:ea typeface="游ゴシック Medium" panose="020B0500000000000000" pitchFamily="50" charset="-128"/>
                        </a:rPr>
                        <a:t>船曵祐輝    </a:t>
                      </a:r>
                      <a:r>
                        <a:rPr kumimoji="1" lang="en-US" altLang="ja-JP" sz="2000" u="none" dirty="0">
                          <a:latin typeface="游ゴシック Medium" panose="020B0500000000000000" pitchFamily="50" charset="-128"/>
                          <a:ea typeface="游ゴシック Medium" panose="020B0500000000000000" pitchFamily="50" charset="-128"/>
                        </a:rPr>
                        <a:t>(</a:t>
                      </a:r>
                      <a:r>
                        <a:rPr kumimoji="1" lang="en-US" altLang="ja-JP" sz="2000" u="none" dirty="0" err="1">
                          <a:latin typeface="游ゴシック Medium" panose="020B0500000000000000" pitchFamily="50" charset="-128"/>
                          <a:ea typeface="游ゴシック Medium" panose="020B0500000000000000" pitchFamily="50" charset="-128"/>
                        </a:rPr>
                        <a:t>Funabiki</a:t>
                      </a:r>
                      <a:r>
                        <a:rPr kumimoji="1" lang="en-US" altLang="ja-JP" sz="2000" u="none" dirty="0">
                          <a:latin typeface="游ゴシック Medium" panose="020B0500000000000000" pitchFamily="50" charset="-128"/>
                          <a:ea typeface="游ゴシック Medium" panose="020B0500000000000000" pitchFamily="50" charset="-128"/>
                        </a:rPr>
                        <a:t>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52658987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2000" dirty="0">
                          <a:latin typeface="游ゴシック Medium" panose="020B0500000000000000" pitchFamily="50" charset="-128"/>
                          <a:ea typeface="游ゴシック Medium" panose="020B0500000000000000" pitchFamily="50" charset="-128"/>
                        </a:rPr>
                        <a:t>D2f</a:t>
                      </a:r>
                      <a:endParaRPr kumimoji="1" lang="ja-JP" altLang="en-US" sz="2000" dirty="0">
                        <a:latin typeface="游ゴシック Medium" panose="020B0500000000000000" pitchFamily="50" charset="-128"/>
                        <a:ea typeface="游ゴシック Medium" panose="020B0500000000000000" pitchFamily="50" charset="-128"/>
                      </a:endParaRPr>
                    </a:p>
                    <a:p>
                      <a:endParaRPr kumimoji="1" lang="ja-JP" altLang="en-US" sz="2000" dirty="0">
                        <a:latin typeface="游ゴシック Medium" panose="020B0500000000000000" pitchFamily="50" charset="-128"/>
                        <a:ea typeface="游ゴシック Medium" panose="020B05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zh-TW" sz="2000" u="none" dirty="0">
                        <a:latin typeface="游ゴシック Medium" panose="020B0500000000000000" pitchFamily="50" charset="-128"/>
                        <a:ea typeface="游ゴシック Medium" panose="020B05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4487185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sz="2000" dirty="0">
                          <a:latin typeface="游ゴシック Medium" panose="020B0500000000000000" pitchFamily="50" charset="-128"/>
                          <a:ea typeface="游ゴシック Medium" panose="020B0500000000000000" pitchFamily="50" charset="-128"/>
                        </a:rPr>
                        <a:t>D3</a:t>
                      </a:r>
                      <a:endParaRPr kumimoji="1" lang="ja-JP" altLang="en-US" sz="2000" dirty="0">
                        <a:latin typeface="游ゴシック Medium" panose="020B0500000000000000" pitchFamily="50" charset="-128"/>
                        <a:ea typeface="游ゴシック Medium" panose="020B05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2000" u="none" dirty="0">
                          <a:latin typeface="游ゴシック Medium" panose="020B0500000000000000" pitchFamily="50" charset="-128"/>
                          <a:ea typeface="游ゴシック Medium" panose="020B0500000000000000" pitchFamily="50" charset="-128"/>
                        </a:rPr>
                        <a:t>小出 鯉太朗</a:t>
                      </a:r>
                      <a:r>
                        <a:rPr kumimoji="1" lang="en-US" altLang="ja-JP" sz="2000" u="none" dirty="0">
                          <a:latin typeface="游ゴシック Medium" panose="020B0500000000000000" pitchFamily="50" charset="-128"/>
                          <a:ea typeface="游ゴシック Medium" panose="020B0500000000000000" pitchFamily="50" charset="-128"/>
                        </a:rPr>
                        <a:t>(Koide)</a:t>
                      </a:r>
                      <a:endParaRPr kumimoji="1" lang="en-US" altLang="zh-TW" sz="2000" u="none" dirty="0">
                        <a:latin typeface="游ゴシック Medium" panose="020B0500000000000000" pitchFamily="50" charset="-128"/>
                        <a:ea typeface="游ゴシック Medium" panose="020B05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537234996"/>
                  </a:ext>
                </a:extLst>
              </a:tr>
              <a:tr h="308073">
                <a:tc>
                  <a:txBody>
                    <a:bodyPr/>
                    <a:lstStyle/>
                    <a:p>
                      <a:r>
                        <a:rPr kumimoji="1" lang="en-US" altLang="ja-JP" sz="2000" dirty="0">
                          <a:latin typeface="游ゴシック Medium" panose="020B0500000000000000" pitchFamily="50" charset="-128"/>
                          <a:ea typeface="游ゴシック Medium" panose="020B0500000000000000" pitchFamily="50" charset="-128"/>
                        </a:rPr>
                        <a:t>D3f</a:t>
                      </a:r>
                      <a:endParaRPr kumimoji="1" lang="ja-JP" altLang="en-US" sz="2000" dirty="0">
                        <a:latin typeface="游ゴシック Medium" panose="020B0500000000000000" pitchFamily="50" charset="-128"/>
                        <a:ea typeface="游ゴシック Medium" panose="020B05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pt-BR" altLang="zh-TW" sz="2000" u="none" dirty="0">
                          <a:latin typeface="游ゴシック Medium" panose="020B0500000000000000" pitchFamily="50" charset="-128"/>
                          <a:ea typeface="游ゴシック Medium" panose="020B0500000000000000" pitchFamily="50" charset="-128"/>
                        </a:rPr>
                        <a:t>Hernandez Diaz de Leon Saul Abraham</a:t>
                      </a:r>
                      <a:endParaRPr kumimoji="1" lang="en-US" altLang="zh-TW" sz="2000" u="none" dirty="0">
                        <a:latin typeface="游ゴシック Medium" panose="020B0500000000000000" pitchFamily="50" charset="-128"/>
                        <a:ea typeface="游ゴシック Medium" panose="020B05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271878963"/>
                  </a:ext>
                </a:extLst>
              </a:tr>
              <a:tr h="39296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2000" dirty="0">
                          <a:latin typeface="游ゴシック Medium" panose="020B0500000000000000" pitchFamily="50" charset="-128"/>
                          <a:ea typeface="游ゴシック Medium" panose="020B0500000000000000" pitchFamily="50" charset="-128"/>
                        </a:rPr>
                        <a:t>D4</a:t>
                      </a:r>
                      <a:endParaRPr kumimoji="1" lang="ja-JP" altLang="en-US" sz="2000" dirty="0">
                        <a:latin typeface="游ゴシック Medium" panose="020B0500000000000000" pitchFamily="50" charset="-128"/>
                        <a:ea typeface="游ゴシック Medium" panose="020B05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zh-TW" altLang="en-US" sz="2000" u="none" dirty="0">
                          <a:latin typeface="游ゴシック Medium" panose="020B0500000000000000" pitchFamily="50" charset="-128"/>
                          <a:ea typeface="游ゴシック Medium" panose="020B0500000000000000" pitchFamily="50" charset="-128"/>
                        </a:rPr>
                        <a:t>西沢貴志</a:t>
                      </a:r>
                      <a:r>
                        <a:rPr kumimoji="1" lang="ja-JP" altLang="en-US" sz="2000" u="none" dirty="0">
                          <a:latin typeface="游ゴシック Medium" panose="020B0500000000000000" pitchFamily="50" charset="-128"/>
                          <a:ea typeface="游ゴシック Medium" panose="020B0500000000000000" pitchFamily="50" charset="-128"/>
                        </a:rPr>
                        <a:t>    </a:t>
                      </a:r>
                      <a:r>
                        <a:rPr kumimoji="1" lang="en-US" altLang="zh-TW" sz="2000" u="none" dirty="0">
                          <a:latin typeface="游ゴシック Medium" panose="020B0500000000000000" pitchFamily="50" charset="-128"/>
                          <a:ea typeface="游ゴシック Medium" panose="020B0500000000000000" pitchFamily="50" charset="-128"/>
                        </a:rPr>
                        <a:t>(Nishizawa)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44068598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004717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2908842-413E-E26D-0140-0168E688701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A30373C-0C71-A4DE-3FAA-C3B6E2E037DE}"/>
              </a:ext>
            </a:extLst>
          </p:cNvPr>
          <p:cNvSpPr txBox="1"/>
          <p:nvPr/>
        </p:nvSpPr>
        <p:spPr>
          <a:xfrm>
            <a:off x="4132161" y="-9832"/>
            <a:ext cx="392767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800" dirty="0">
                <a:latin typeface="游ゴシック Medium" panose="020B0500000000000000" pitchFamily="50" charset="-128"/>
                <a:ea typeface="游ゴシック Medium" panose="020B0500000000000000" pitchFamily="50" charset="-128"/>
              </a:rPr>
              <a:t>2026 Spring Semester </a:t>
            </a:r>
            <a:endParaRPr lang="ja-JP" altLang="en-US" sz="2800" dirty="0">
              <a:latin typeface="游ゴシック Medium" panose="020B0500000000000000" pitchFamily="50" charset="-128"/>
              <a:ea typeface="游ゴシック Medium" panose="020B0500000000000000" pitchFamily="50" charset="-128"/>
            </a:endParaRPr>
          </a:p>
        </p:txBody>
      </p:sp>
      <p:graphicFrame>
        <p:nvGraphicFramePr>
          <p:cNvPr id="9" name="コンテンツ プレースホルダー 6">
            <a:extLst>
              <a:ext uri="{FF2B5EF4-FFF2-40B4-BE49-F238E27FC236}">
                <a16:creationId xmlns:a16="http://schemas.microsoft.com/office/drawing/2014/main" id="{1CBB8B5E-F09A-11F7-7530-0D053AD408A1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2241519902"/>
              </p:ext>
            </p:extLst>
          </p:nvPr>
        </p:nvGraphicFramePr>
        <p:xfrm>
          <a:off x="1775520" y="495836"/>
          <a:ext cx="8640961" cy="621792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548633">
                  <a:extLst>
                    <a:ext uri="{9D8B030D-6E8A-4147-A177-3AD203B41FA5}">
                      <a16:colId xmlns:a16="http://schemas.microsoft.com/office/drawing/2014/main" val="2711894614"/>
                    </a:ext>
                  </a:extLst>
                </a:gridCol>
                <a:gridCol w="54863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8005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1965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67199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671995">
                  <a:extLst>
                    <a:ext uri="{9D8B030D-6E8A-4147-A177-3AD203B41FA5}">
                      <a16:colId xmlns:a16="http://schemas.microsoft.com/office/drawing/2014/main" val="4064491196"/>
                    </a:ext>
                  </a:extLst>
                </a:gridCol>
              </a:tblGrid>
              <a:tr h="350595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>
                          <a:solidFill>
                            <a:schemeClr val="tx1"/>
                          </a:solidFill>
                          <a:latin typeface="游ゴシック Medium" panose="020B0500000000000000" pitchFamily="50" charset="-128"/>
                          <a:ea typeface="游ゴシック Medium" panose="020B0500000000000000" pitchFamily="50" charset="-128"/>
                        </a:rPr>
                        <a:t>#</a:t>
                      </a:r>
                      <a:endParaRPr kumimoji="1" lang="ja-JP" altLang="en-US" sz="1400" dirty="0">
                        <a:solidFill>
                          <a:schemeClr val="tx1"/>
                        </a:solidFill>
                        <a:latin typeface="游ゴシック Medium" panose="020B0500000000000000" pitchFamily="50" charset="-128"/>
                        <a:ea typeface="游ゴシック Medium" panose="020B0500000000000000" pitchFamily="50" charset="-128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>
                          <a:latin typeface="游ゴシック Medium" panose="020B0500000000000000" pitchFamily="50" charset="-128"/>
                          <a:ea typeface="游ゴシック Medium" panose="020B0500000000000000" pitchFamily="50" charset="-128"/>
                        </a:rPr>
                        <a:t>M</a:t>
                      </a:r>
                      <a:endParaRPr kumimoji="1" lang="ja-JP" altLang="en-US" sz="1400" dirty="0">
                        <a:latin typeface="游ゴシック Medium" panose="020B0500000000000000" pitchFamily="50" charset="-128"/>
                        <a:ea typeface="游ゴシック Medium" panose="020B0500000000000000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>
                          <a:latin typeface="游ゴシック Medium" panose="020B0500000000000000" pitchFamily="50" charset="-128"/>
                          <a:ea typeface="游ゴシック Medium" panose="020B0500000000000000" pitchFamily="50" charset="-128"/>
                        </a:rPr>
                        <a:t>D</a:t>
                      </a:r>
                      <a:endParaRPr kumimoji="1" lang="ja-JP" altLang="en-US" sz="1400" dirty="0">
                        <a:latin typeface="游ゴシック Medium" panose="020B0500000000000000" pitchFamily="50" charset="-128"/>
                        <a:ea typeface="游ゴシック Medium" panose="020B0500000000000000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>
                          <a:latin typeface="游ゴシック Medium" panose="020B0500000000000000" pitchFamily="50" charset="-128"/>
                          <a:ea typeface="游ゴシック Medium" panose="020B0500000000000000" pitchFamily="50" charset="-128"/>
                        </a:rPr>
                        <a:t>Event</a:t>
                      </a:r>
                      <a:endParaRPr kumimoji="1" lang="ja-JP" altLang="en-US" sz="1400" dirty="0">
                        <a:latin typeface="游ゴシック Medium" panose="020B0500000000000000" pitchFamily="50" charset="-128"/>
                        <a:ea typeface="游ゴシック Medium" panose="020B0500000000000000" pitchFamily="50" charset="-128"/>
                      </a:endParaRPr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kumimoji="1" lang="ja-JP" altLang="en-US" sz="1800" dirty="0">
                          <a:latin typeface="游ゴシック Medium" panose="020B0500000000000000" pitchFamily="50" charset="-128"/>
                          <a:ea typeface="游ゴシック Medium" panose="020B0500000000000000" pitchFamily="50" charset="-128"/>
                        </a:rPr>
                        <a:t>発表者</a:t>
                      </a:r>
                      <a:r>
                        <a:rPr kumimoji="1" lang="en-US" altLang="ja-JP" sz="1800" dirty="0">
                          <a:latin typeface="游ゴシック Medium" panose="020B0500000000000000" pitchFamily="50" charset="-128"/>
                          <a:ea typeface="游ゴシック Medium" panose="020B0500000000000000" pitchFamily="50" charset="-128"/>
                        </a:rPr>
                        <a:t>/speaker</a:t>
                      </a:r>
                      <a:endParaRPr kumimoji="1" lang="ja-JP" altLang="en-US" sz="1800" dirty="0">
                        <a:latin typeface="游ゴシック Medium" panose="020B0500000000000000" pitchFamily="50" charset="-128"/>
                        <a:ea typeface="游ゴシック Medium" panose="020B0500000000000000" pitchFamily="50" charset="-128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>
                          <a:latin typeface="游ゴシック Medium" panose="020B0500000000000000" pitchFamily="50" charset="-128"/>
                          <a:ea typeface="游ゴシック Medium" panose="020B0500000000000000" pitchFamily="50" charset="-128"/>
                        </a:rPr>
                        <a:t>1</a:t>
                      </a:r>
                      <a:endParaRPr kumimoji="1" lang="ja-JP" altLang="en-US" sz="1400" dirty="0">
                        <a:latin typeface="游ゴシック Medium" panose="020B0500000000000000" pitchFamily="50" charset="-128"/>
                        <a:ea typeface="游ゴシック Medium" panose="020B0500000000000000" pitchFamily="50" charset="-128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>
                          <a:latin typeface="游ゴシック Medium" panose="020B0500000000000000" pitchFamily="50" charset="-128"/>
                          <a:ea typeface="游ゴシック Medium" panose="020B0500000000000000" pitchFamily="50" charset="-128"/>
                        </a:rPr>
                        <a:t>4</a:t>
                      </a:r>
                      <a:endParaRPr kumimoji="1" lang="ja-JP" altLang="en-US" sz="1400" dirty="0">
                        <a:latin typeface="游ゴシック Medium" panose="020B0500000000000000" pitchFamily="50" charset="-128"/>
                        <a:ea typeface="游ゴシック Medium" panose="020B0500000000000000" pitchFamily="50" charset="-128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400" dirty="0">
                          <a:latin typeface="游ゴシック Medium" panose="020B0500000000000000" pitchFamily="50" charset="-128"/>
                          <a:ea typeface="游ゴシック Medium" panose="020B0500000000000000" pitchFamily="50" charset="-128"/>
                        </a:rPr>
                        <a:t>9</a:t>
                      </a:r>
                      <a:endParaRPr kumimoji="1" lang="ja-JP" altLang="en-US" sz="1400" dirty="0">
                        <a:latin typeface="游ゴシック Medium" panose="020B0500000000000000" pitchFamily="50" charset="-128"/>
                        <a:ea typeface="游ゴシック Medium" panose="020B0500000000000000" pitchFamily="50" charset="-128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400" dirty="0">
                          <a:latin typeface="游ゴシック Medium" panose="020B0500000000000000" pitchFamily="50" charset="-128"/>
                          <a:ea typeface="游ゴシック Medium" panose="020B0500000000000000" pitchFamily="50" charset="-128"/>
                        </a:rPr>
                        <a:t>Guidance</a:t>
                      </a:r>
                      <a:endParaRPr kumimoji="1" lang="ja-JP" altLang="en-US" sz="1400" dirty="0">
                        <a:latin typeface="游ゴシック Medium" panose="020B0500000000000000" pitchFamily="50" charset="-128"/>
                        <a:ea typeface="游ゴシック Medium" panose="020B0500000000000000" pitchFamily="50" charset="-128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800" u="none" kern="1200" dirty="0">
                          <a:solidFill>
                            <a:schemeClr val="dk1"/>
                          </a:solidFill>
                          <a:latin typeface="游ゴシック Medium" panose="020B0500000000000000" pitchFamily="50" charset="-128"/>
                          <a:ea typeface="游ゴシック Medium" panose="020B0500000000000000" pitchFamily="50" charset="-128"/>
                          <a:cs typeface="+mn-cs"/>
                        </a:rPr>
                        <a:t>[</a:t>
                      </a:r>
                      <a:r>
                        <a:rPr kumimoji="1" lang="ja-JP" altLang="en-US" sz="1800" u="none" kern="1200" dirty="0">
                          <a:solidFill>
                            <a:schemeClr val="dk1"/>
                          </a:solidFill>
                          <a:latin typeface="游ゴシック Medium" panose="020B0500000000000000" pitchFamily="50" charset="-128"/>
                          <a:ea typeface="游ゴシック Medium" panose="020B0500000000000000" pitchFamily="50" charset="-128"/>
                          <a:cs typeface="+mn-cs"/>
                        </a:rPr>
                        <a:t>顔合わせ</a:t>
                      </a:r>
                      <a:r>
                        <a:rPr kumimoji="1" lang="en-US" altLang="ja-JP" sz="1800" u="none" kern="1200" dirty="0">
                          <a:solidFill>
                            <a:schemeClr val="dk1"/>
                          </a:solidFill>
                          <a:latin typeface="游ゴシック Medium" panose="020B0500000000000000" pitchFamily="50" charset="-128"/>
                          <a:ea typeface="游ゴシック Medium" panose="020B0500000000000000" pitchFamily="50" charset="-128"/>
                          <a:cs typeface="+mn-cs"/>
                        </a:rPr>
                        <a:t>]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800" u="none" kern="1200" dirty="0">
                        <a:solidFill>
                          <a:schemeClr val="dk1"/>
                        </a:solidFill>
                        <a:latin typeface="游ゴシック Medium" panose="020B0500000000000000" pitchFamily="50" charset="-128"/>
                        <a:ea typeface="游ゴシック Medium" panose="020B0500000000000000" pitchFamily="50" charset="-128"/>
                        <a:cs typeface="+mn-cs"/>
                      </a:endParaRPr>
                    </a:p>
                  </a:txBody>
                  <a:tcPr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46957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>
                          <a:latin typeface="游ゴシック Medium" panose="020B0500000000000000" pitchFamily="50" charset="-128"/>
                          <a:ea typeface="游ゴシック Medium" panose="020B0500000000000000" pitchFamily="50" charset="-128"/>
                        </a:rPr>
                        <a:t>2</a:t>
                      </a:r>
                      <a:endParaRPr kumimoji="1" lang="ja-JP" altLang="en-US" sz="1400" dirty="0">
                        <a:latin typeface="游ゴシック Medium" panose="020B0500000000000000" pitchFamily="50" charset="-128"/>
                        <a:ea typeface="游ゴシック Medium" panose="020B0500000000000000" pitchFamily="50" charset="-128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400" dirty="0">
                        <a:latin typeface="游ゴシック Medium" panose="020B0500000000000000" pitchFamily="50" charset="-128"/>
                        <a:ea typeface="游ゴシック Medium" panose="020B0500000000000000" pitchFamily="50" charset="-128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400" dirty="0">
                          <a:latin typeface="游ゴシック Medium" panose="020B0500000000000000" pitchFamily="50" charset="-128"/>
                          <a:ea typeface="游ゴシック Medium" panose="020B0500000000000000" pitchFamily="50" charset="-128"/>
                        </a:rPr>
                        <a:t>16</a:t>
                      </a:r>
                      <a:endParaRPr kumimoji="1" lang="ja-JP" altLang="en-US" sz="1400" dirty="0">
                        <a:latin typeface="游ゴシック Medium" panose="020B0500000000000000" pitchFamily="50" charset="-128"/>
                        <a:ea typeface="游ゴシック Medium" panose="020B0500000000000000" pitchFamily="50" charset="-128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400" dirty="0">
                        <a:latin typeface="游ゴシック Medium" panose="020B0500000000000000" pitchFamily="50" charset="-128"/>
                        <a:ea typeface="游ゴシック Medium" panose="020B0500000000000000" pitchFamily="50" charset="-128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800" u="none" kern="1200" dirty="0">
                          <a:solidFill>
                            <a:schemeClr val="dk1"/>
                          </a:solidFill>
                          <a:latin typeface="游ゴシック Medium" panose="020B0500000000000000" pitchFamily="50" charset="-128"/>
                          <a:ea typeface="游ゴシック Medium" panose="020B0500000000000000" pitchFamily="50" charset="-128"/>
                          <a:cs typeface="+mn-cs"/>
                        </a:rPr>
                        <a:t>新</a:t>
                      </a:r>
                      <a:r>
                        <a:rPr kumimoji="1" lang="en-US" altLang="ja-JP" sz="1800" u="none" kern="1200" dirty="0">
                          <a:solidFill>
                            <a:schemeClr val="dk1"/>
                          </a:solidFill>
                          <a:latin typeface="游ゴシック Medium" panose="020B0500000000000000" pitchFamily="50" charset="-128"/>
                          <a:ea typeface="游ゴシック Medium" panose="020B0500000000000000" pitchFamily="50" charset="-128"/>
                          <a:cs typeface="+mn-cs"/>
                        </a:rPr>
                        <a:t>M1</a:t>
                      </a:r>
                      <a:r>
                        <a:rPr kumimoji="1" lang="ja-JP" altLang="en-US" sz="1800" u="none" kern="1200" dirty="0">
                          <a:solidFill>
                            <a:schemeClr val="dk1"/>
                          </a:solidFill>
                          <a:latin typeface="游ゴシック Medium" panose="020B0500000000000000" pitchFamily="50" charset="-128"/>
                          <a:ea typeface="游ゴシック Medium" panose="020B0500000000000000" pitchFamily="50" charset="-128"/>
                          <a:cs typeface="+mn-cs"/>
                        </a:rPr>
                        <a:t>自己紹介 </a:t>
                      </a:r>
                      <a:r>
                        <a:rPr kumimoji="1" lang="en-US" altLang="ja-JP" sz="1800" u="none" kern="1200" dirty="0">
                          <a:solidFill>
                            <a:schemeClr val="dk1"/>
                          </a:solidFill>
                          <a:latin typeface="游ゴシック Medium" panose="020B0500000000000000" pitchFamily="50" charset="-128"/>
                          <a:ea typeface="游ゴシック Medium" panose="020B0500000000000000" pitchFamily="50" charset="-128"/>
                          <a:cs typeface="+mn-cs"/>
                        </a:rPr>
                        <a:t>(4)</a:t>
                      </a:r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800" u="none" kern="1200" dirty="0">
                        <a:solidFill>
                          <a:schemeClr val="dk1"/>
                        </a:solidFill>
                        <a:latin typeface="游ゴシック Medium" panose="020B0500000000000000" pitchFamily="50" charset="-128"/>
                        <a:ea typeface="游ゴシック Medium" panose="020B0500000000000000" pitchFamily="50" charset="-128"/>
                        <a:cs typeface="+mn-cs"/>
                      </a:endParaRPr>
                    </a:p>
                  </a:txBody>
                  <a:tcPr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>
                          <a:latin typeface="游ゴシック Medium" panose="020B0500000000000000" pitchFamily="50" charset="-128"/>
                          <a:ea typeface="游ゴシック Medium" panose="020B0500000000000000" pitchFamily="50" charset="-128"/>
                        </a:rPr>
                        <a:t>3</a:t>
                      </a:r>
                      <a:endParaRPr kumimoji="1" lang="ja-JP" altLang="en-US" sz="1400" dirty="0">
                        <a:latin typeface="游ゴシック Medium" panose="020B0500000000000000" pitchFamily="50" charset="-128"/>
                        <a:ea typeface="游ゴシック Medium" panose="020B0500000000000000" pitchFamily="50" charset="-128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400" dirty="0">
                        <a:latin typeface="游ゴシック Medium" panose="020B0500000000000000" pitchFamily="50" charset="-128"/>
                        <a:ea typeface="游ゴシック Medium" panose="020B0500000000000000" pitchFamily="50" charset="-128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400" dirty="0">
                          <a:latin typeface="游ゴシック Medium" panose="020B0500000000000000" pitchFamily="50" charset="-128"/>
                          <a:ea typeface="游ゴシック Medium" panose="020B0500000000000000" pitchFamily="50" charset="-128"/>
                        </a:rPr>
                        <a:t>23</a:t>
                      </a:r>
                      <a:endParaRPr kumimoji="1" lang="ja-JP" altLang="en-US" sz="1400" dirty="0">
                        <a:latin typeface="游ゴシック Medium" panose="020B0500000000000000" pitchFamily="50" charset="-128"/>
                        <a:ea typeface="游ゴシック Medium" panose="020B0500000000000000" pitchFamily="50" charset="-128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400" dirty="0">
                        <a:latin typeface="游ゴシック Medium" panose="020B0500000000000000" pitchFamily="50" charset="-128"/>
                        <a:ea typeface="游ゴシック Medium" panose="020B0500000000000000" pitchFamily="50" charset="-128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800" u="none" kern="1200" dirty="0">
                          <a:solidFill>
                            <a:schemeClr val="dk1"/>
                          </a:solidFill>
                          <a:latin typeface="游ゴシック Medium" panose="020B0500000000000000" pitchFamily="50" charset="-128"/>
                          <a:ea typeface="游ゴシック Medium" panose="020B0500000000000000" pitchFamily="50" charset="-128"/>
                          <a:cs typeface="+mn-cs"/>
                        </a:rPr>
                        <a:t>新</a:t>
                      </a:r>
                      <a:r>
                        <a:rPr kumimoji="1" lang="en-US" altLang="ja-JP" sz="1800" u="none" kern="1200" dirty="0">
                          <a:solidFill>
                            <a:schemeClr val="dk1"/>
                          </a:solidFill>
                          <a:latin typeface="游ゴシック Medium" panose="020B0500000000000000" pitchFamily="50" charset="-128"/>
                          <a:ea typeface="游ゴシック Medium" panose="020B0500000000000000" pitchFamily="50" charset="-128"/>
                          <a:cs typeface="+mn-cs"/>
                        </a:rPr>
                        <a:t>M1</a:t>
                      </a:r>
                      <a:r>
                        <a:rPr kumimoji="1" lang="ja-JP" altLang="en-US" sz="1800" u="none" kern="1200" dirty="0">
                          <a:solidFill>
                            <a:schemeClr val="dk1"/>
                          </a:solidFill>
                          <a:latin typeface="游ゴシック Medium" panose="020B0500000000000000" pitchFamily="50" charset="-128"/>
                          <a:ea typeface="游ゴシック Medium" panose="020B0500000000000000" pitchFamily="50" charset="-128"/>
                          <a:cs typeface="+mn-cs"/>
                        </a:rPr>
                        <a:t>自己紹介 </a:t>
                      </a:r>
                      <a:r>
                        <a:rPr kumimoji="1" lang="en-US" altLang="ja-JP" sz="1800" u="none" kern="1200" dirty="0">
                          <a:solidFill>
                            <a:schemeClr val="dk1"/>
                          </a:solidFill>
                          <a:latin typeface="游ゴシック Medium" panose="020B0500000000000000" pitchFamily="50" charset="-128"/>
                          <a:ea typeface="游ゴシック Medium" panose="020B0500000000000000" pitchFamily="50" charset="-128"/>
                          <a:cs typeface="+mn-cs"/>
                        </a:rPr>
                        <a:t>(4)</a:t>
                      </a:r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800" u="none" kern="1200" dirty="0">
                        <a:solidFill>
                          <a:schemeClr val="dk1"/>
                        </a:solidFill>
                        <a:latin typeface="游ゴシック Medium" panose="020B0500000000000000" pitchFamily="50" charset="-128"/>
                        <a:ea typeface="游ゴシック Medium" panose="020B0500000000000000" pitchFamily="50" charset="-128"/>
                        <a:cs typeface="+mn-cs"/>
                      </a:endParaRPr>
                    </a:p>
                  </a:txBody>
                  <a:tcPr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42298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>
                          <a:latin typeface="游ゴシック Medium" panose="020B0500000000000000" pitchFamily="50" charset="-128"/>
                          <a:ea typeface="游ゴシック Medium" panose="020B0500000000000000" pitchFamily="50" charset="-128"/>
                        </a:rPr>
                        <a:t>4</a:t>
                      </a:r>
                      <a:endParaRPr kumimoji="1" lang="ja-JP" altLang="en-US" sz="1400" dirty="0">
                        <a:latin typeface="游ゴシック Medium" panose="020B0500000000000000" pitchFamily="50" charset="-128"/>
                        <a:ea typeface="游ゴシック Medium" panose="020B0500000000000000" pitchFamily="50" charset="-128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400" dirty="0">
                        <a:latin typeface="游ゴシック Medium" panose="020B0500000000000000" pitchFamily="50" charset="-128"/>
                        <a:ea typeface="游ゴシック Medium" panose="020B0500000000000000" pitchFamily="50" charset="-128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400" dirty="0">
                          <a:latin typeface="游ゴシック Medium" panose="020B0500000000000000" pitchFamily="50" charset="-128"/>
                          <a:ea typeface="游ゴシック Medium" panose="020B0500000000000000" pitchFamily="50" charset="-128"/>
                        </a:rPr>
                        <a:t>30</a:t>
                      </a:r>
                      <a:endParaRPr kumimoji="1" lang="ja-JP" altLang="en-US" sz="1400" dirty="0">
                        <a:latin typeface="游ゴシック Medium" panose="020B0500000000000000" pitchFamily="50" charset="-128"/>
                        <a:ea typeface="游ゴシック Medium" panose="020B0500000000000000" pitchFamily="50" charset="-128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400" strike="noStrike" dirty="0">
                        <a:latin typeface="游ゴシック Medium" panose="020B0500000000000000" pitchFamily="50" charset="-128"/>
                        <a:ea typeface="游ゴシック Medium" panose="020B0500000000000000" pitchFamily="50" charset="-128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800" u="none" kern="1200" dirty="0">
                          <a:solidFill>
                            <a:schemeClr val="dk1"/>
                          </a:solidFill>
                          <a:latin typeface="游ゴシック Medium" panose="020B0500000000000000" pitchFamily="50" charset="-128"/>
                          <a:ea typeface="游ゴシック Medium" panose="020B0500000000000000" pitchFamily="50" charset="-128"/>
                          <a:cs typeface="+mn-cs"/>
                        </a:rPr>
                        <a:t>Nishizawa</a:t>
                      </a:r>
                    </a:p>
                  </a:txBody>
                  <a:tcPr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800" u="none" kern="1200" dirty="0">
                          <a:solidFill>
                            <a:schemeClr val="dk1"/>
                          </a:solidFill>
                          <a:latin typeface="游ゴシック Medium" panose="020B0500000000000000" pitchFamily="50" charset="-128"/>
                          <a:ea typeface="游ゴシック Medium" panose="020B0500000000000000" pitchFamily="50" charset="-128"/>
                          <a:cs typeface="+mn-cs"/>
                        </a:rPr>
                        <a:t>Takeda</a:t>
                      </a:r>
                    </a:p>
                  </a:txBody>
                  <a:tcPr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51743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>
                          <a:latin typeface="游ゴシック Medium" panose="020B0500000000000000" pitchFamily="50" charset="-128"/>
                          <a:ea typeface="游ゴシック Medium" panose="020B0500000000000000" pitchFamily="50" charset="-128"/>
                        </a:rPr>
                        <a:t>5</a:t>
                      </a:r>
                      <a:endParaRPr kumimoji="1" lang="ja-JP" altLang="en-US" sz="1400" dirty="0">
                        <a:latin typeface="游ゴシック Medium" panose="020B0500000000000000" pitchFamily="50" charset="-128"/>
                        <a:ea typeface="游ゴシック Medium" panose="020B0500000000000000" pitchFamily="50" charset="-128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>
                          <a:latin typeface="游ゴシック Medium" panose="020B0500000000000000" pitchFamily="50" charset="-128"/>
                          <a:ea typeface="游ゴシック Medium" panose="020B0500000000000000" pitchFamily="50" charset="-128"/>
                        </a:rPr>
                        <a:t>5</a:t>
                      </a:r>
                      <a:endParaRPr kumimoji="1" lang="ja-JP" altLang="en-US" sz="1400" dirty="0">
                        <a:latin typeface="游ゴシック Medium" panose="020B0500000000000000" pitchFamily="50" charset="-128"/>
                        <a:ea typeface="游ゴシック Medium" panose="020B0500000000000000" pitchFamily="50" charset="-128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400" dirty="0">
                          <a:latin typeface="游ゴシック Medium" panose="020B0500000000000000" pitchFamily="50" charset="-128"/>
                          <a:ea typeface="游ゴシック Medium" panose="020B0500000000000000" pitchFamily="50" charset="-128"/>
                        </a:rPr>
                        <a:t>7</a:t>
                      </a:r>
                      <a:endParaRPr kumimoji="1" lang="ja-JP" altLang="en-US" sz="1400" dirty="0">
                        <a:latin typeface="游ゴシック Medium" panose="020B0500000000000000" pitchFamily="50" charset="-128"/>
                        <a:ea typeface="游ゴシック Medium" panose="020B0500000000000000" pitchFamily="50" charset="-128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400" strike="noStrike" dirty="0">
                        <a:latin typeface="游ゴシック Medium" panose="020B0500000000000000" pitchFamily="50" charset="-128"/>
                        <a:ea typeface="游ゴシック Medium" panose="020B0500000000000000" pitchFamily="50" charset="-128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pt-BR" altLang="zh-TW" sz="1800" u="none" kern="1200" dirty="0">
                          <a:solidFill>
                            <a:schemeClr val="dk1"/>
                          </a:solidFill>
                          <a:latin typeface="游ゴシック Medium" panose="020B0500000000000000" pitchFamily="50" charset="-128"/>
                          <a:ea typeface="游ゴシック Medium" panose="020B0500000000000000" pitchFamily="50" charset="-128"/>
                          <a:cs typeface="+mn-cs"/>
                        </a:rPr>
                        <a:t>Hernandez</a:t>
                      </a:r>
                      <a:endParaRPr lang="ja-JP" altLang="en-US" sz="1800" dirty="0">
                        <a:latin typeface="游ゴシック Medium" panose="020B0500000000000000" pitchFamily="50" charset="-128"/>
                        <a:ea typeface="游ゴシック Medium" panose="020B0500000000000000" pitchFamily="50" charset="-128"/>
                      </a:endParaRPr>
                    </a:p>
                  </a:txBody>
                  <a:tcPr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800" dirty="0">
                          <a:latin typeface="游ゴシック Medium" panose="020B0500000000000000" pitchFamily="50" charset="-128"/>
                          <a:ea typeface="游ゴシック Medium" panose="020B0500000000000000" pitchFamily="50" charset="-128"/>
                        </a:rPr>
                        <a:t>Jan-Sher Khan</a:t>
                      </a:r>
                      <a:endParaRPr kumimoji="1" lang="zh-TW" altLang="en-US" sz="1800" u="none" dirty="0">
                        <a:latin typeface="游ゴシック Medium" panose="020B0500000000000000" pitchFamily="50" charset="-128"/>
                        <a:ea typeface="游ゴシック Medium" panose="020B0500000000000000" pitchFamily="50" charset="-128"/>
                      </a:endParaRPr>
                    </a:p>
                  </a:txBody>
                  <a:tcPr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61188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>
                          <a:latin typeface="游ゴシック Medium" panose="020B0500000000000000" pitchFamily="50" charset="-128"/>
                          <a:ea typeface="游ゴシック Medium" panose="020B0500000000000000" pitchFamily="50" charset="-128"/>
                        </a:rPr>
                        <a:t>6</a:t>
                      </a:r>
                      <a:endParaRPr kumimoji="1" lang="ja-JP" altLang="en-US" sz="1400" dirty="0">
                        <a:latin typeface="游ゴシック Medium" panose="020B0500000000000000" pitchFamily="50" charset="-128"/>
                        <a:ea typeface="游ゴシック Medium" panose="020B0500000000000000" pitchFamily="50" charset="-128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400" dirty="0">
                        <a:latin typeface="游ゴシック Medium" panose="020B0500000000000000" pitchFamily="50" charset="-128"/>
                        <a:ea typeface="游ゴシック Medium" panose="020B0500000000000000" pitchFamily="50" charset="-128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400" dirty="0">
                          <a:latin typeface="游ゴシック Medium" panose="020B0500000000000000" pitchFamily="50" charset="-128"/>
                          <a:ea typeface="游ゴシック Medium" panose="020B0500000000000000" pitchFamily="50" charset="-128"/>
                        </a:rPr>
                        <a:t>14</a:t>
                      </a:r>
                      <a:endParaRPr kumimoji="1" lang="ja-JP" altLang="en-US" sz="1400" dirty="0">
                        <a:latin typeface="游ゴシック Medium" panose="020B0500000000000000" pitchFamily="50" charset="-128"/>
                        <a:ea typeface="游ゴシック Medium" panose="020B0500000000000000" pitchFamily="50" charset="-128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400" strike="noStrike" dirty="0">
                        <a:latin typeface="游ゴシック Medium" panose="020B0500000000000000" pitchFamily="50" charset="-128"/>
                        <a:ea typeface="游ゴシック Medium" panose="020B0500000000000000" pitchFamily="50" charset="-128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altLang="ja-JP" sz="1800" dirty="0">
                          <a:latin typeface="游ゴシック Medium" panose="020B0500000000000000" pitchFamily="50" charset="-128"/>
                          <a:ea typeface="游ゴシック Medium" panose="020B0500000000000000" pitchFamily="50" charset="-128"/>
                        </a:rPr>
                        <a:t>Koide</a:t>
                      </a:r>
                      <a:endParaRPr lang="ja-JP" altLang="en-US" sz="1800" dirty="0">
                        <a:latin typeface="游ゴシック Medium" panose="020B0500000000000000" pitchFamily="50" charset="-128"/>
                        <a:ea typeface="游ゴシック Medium" panose="020B0500000000000000" pitchFamily="50" charset="-128"/>
                      </a:endParaRPr>
                    </a:p>
                  </a:txBody>
                  <a:tcPr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800" u="none" kern="1200" dirty="0">
                          <a:solidFill>
                            <a:schemeClr val="dk1"/>
                          </a:solidFill>
                          <a:latin typeface="游ゴシック Medium" panose="020B0500000000000000" pitchFamily="50" charset="-128"/>
                          <a:ea typeface="游ゴシック Medium" panose="020B0500000000000000" pitchFamily="50" charset="-128"/>
                          <a:cs typeface="+mn-cs"/>
                        </a:rPr>
                        <a:t>Fukuda</a:t>
                      </a:r>
                      <a:endParaRPr kumimoji="1" lang="ja-JP" altLang="en-US" sz="1800" u="none" kern="1200" dirty="0">
                        <a:solidFill>
                          <a:schemeClr val="dk1"/>
                        </a:solidFill>
                        <a:latin typeface="游ゴシック Medium" panose="020B0500000000000000" pitchFamily="50" charset="-128"/>
                        <a:ea typeface="游ゴシック Medium" panose="020B0500000000000000" pitchFamily="50" charset="-128"/>
                        <a:cs typeface="+mn-cs"/>
                      </a:endParaRPr>
                    </a:p>
                  </a:txBody>
                  <a:tcPr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>
                          <a:latin typeface="游ゴシック Medium" panose="020B0500000000000000" pitchFamily="50" charset="-128"/>
                          <a:ea typeface="游ゴシック Medium" panose="020B0500000000000000" pitchFamily="50" charset="-128"/>
                        </a:rPr>
                        <a:t>7</a:t>
                      </a:r>
                      <a:endParaRPr kumimoji="1" lang="ja-JP" altLang="en-US" sz="1400" dirty="0">
                        <a:latin typeface="游ゴシック Medium" panose="020B0500000000000000" pitchFamily="50" charset="-128"/>
                        <a:ea typeface="游ゴシック Medium" panose="020B0500000000000000" pitchFamily="50" charset="-128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400" dirty="0">
                        <a:latin typeface="游ゴシック Medium" panose="020B0500000000000000" pitchFamily="50" charset="-128"/>
                        <a:ea typeface="游ゴシック Medium" panose="020B0500000000000000" pitchFamily="50" charset="-128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400" dirty="0">
                          <a:latin typeface="游ゴシック Medium" panose="020B0500000000000000" pitchFamily="50" charset="-128"/>
                          <a:ea typeface="游ゴシック Medium" panose="020B0500000000000000" pitchFamily="50" charset="-128"/>
                        </a:rPr>
                        <a:t>21</a:t>
                      </a:r>
                      <a:endParaRPr kumimoji="1" lang="ja-JP" altLang="en-US" sz="1400" dirty="0">
                        <a:latin typeface="游ゴシック Medium" panose="020B0500000000000000" pitchFamily="50" charset="-128"/>
                        <a:ea typeface="游ゴシック Medium" panose="020B0500000000000000" pitchFamily="50" charset="-128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en-US" altLang="ja-JP" sz="1400" dirty="0">
                        <a:latin typeface="游ゴシック Medium" panose="020B0500000000000000" pitchFamily="50" charset="-128"/>
                        <a:ea typeface="游ゴシック Medium" panose="020B0500000000000000" pitchFamily="50" charset="-128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800" u="none" kern="1200" dirty="0">
                          <a:solidFill>
                            <a:schemeClr val="dk1"/>
                          </a:solidFill>
                          <a:latin typeface="游ゴシック Medium" panose="020B0500000000000000" pitchFamily="50" charset="-128"/>
                          <a:ea typeface="游ゴシック Medium" panose="020B0500000000000000" pitchFamily="50" charset="-128"/>
                          <a:cs typeface="+mn-cs"/>
                        </a:rPr>
                        <a:t>[</a:t>
                      </a:r>
                      <a:r>
                        <a:rPr kumimoji="1" lang="en-US" altLang="ja-JP" sz="1800" u="none" kern="1200" dirty="0" err="1">
                          <a:solidFill>
                            <a:schemeClr val="dk1"/>
                          </a:solidFill>
                          <a:latin typeface="游ゴシック Medium" panose="020B0500000000000000" pitchFamily="50" charset="-128"/>
                          <a:ea typeface="游ゴシック Medium" panose="020B0500000000000000" pitchFamily="50" charset="-128"/>
                          <a:cs typeface="+mn-cs"/>
                        </a:rPr>
                        <a:t>JpGU</a:t>
                      </a:r>
                      <a:r>
                        <a:rPr kumimoji="1" lang="en-US" altLang="ja-JP" sz="1800" u="none" kern="1200" dirty="0">
                          <a:solidFill>
                            <a:schemeClr val="dk1"/>
                          </a:solidFill>
                          <a:latin typeface="游ゴシック Medium" panose="020B0500000000000000" pitchFamily="50" charset="-128"/>
                          <a:ea typeface="游ゴシック Medium" panose="020B0500000000000000" pitchFamily="50" charset="-128"/>
                          <a:cs typeface="+mn-cs"/>
                        </a:rPr>
                        <a:t> rehearsal]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800" u="none" kern="1200" dirty="0">
                        <a:solidFill>
                          <a:schemeClr val="dk1"/>
                        </a:solidFill>
                        <a:latin typeface="游ゴシック Medium" panose="020B0500000000000000" pitchFamily="50" charset="-128"/>
                        <a:ea typeface="游ゴシック Medium" panose="020B0500000000000000" pitchFamily="50" charset="-128"/>
                        <a:cs typeface="+mn-cs"/>
                      </a:endParaRPr>
                    </a:p>
                  </a:txBody>
                  <a:tcPr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147422">
                <a:tc>
                  <a:txBody>
                    <a:bodyPr/>
                    <a:lstStyle/>
                    <a:p>
                      <a:pPr algn="ctr"/>
                      <a:endParaRPr kumimoji="1" lang="ja-JP" altLang="en-US" sz="1400" dirty="0">
                        <a:latin typeface="游ゴシック Medium" panose="020B0500000000000000" pitchFamily="50" charset="-128"/>
                        <a:ea typeface="游ゴシック Medium" panose="020B0500000000000000" pitchFamily="50" charset="-128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400" dirty="0">
                        <a:latin typeface="游ゴシック Medium" panose="020B0500000000000000" pitchFamily="50" charset="-128"/>
                        <a:ea typeface="游ゴシック Medium" panose="020B0500000000000000" pitchFamily="50" charset="-128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400" dirty="0">
                          <a:latin typeface="游ゴシック Medium" panose="020B0500000000000000" pitchFamily="50" charset="-128"/>
                          <a:ea typeface="游ゴシック Medium" panose="020B0500000000000000" pitchFamily="50" charset="-128"/>
                        </a:rPr>
                        <a:t>28</a:t>
                      </a:r>
                      <a:endParaRPr kumimoji="1" lang="ja-JP" altLang="en-US" sz="1400" dirty="0">
                        <a:latin typeface="游ゴシック Medium" panose="020B0500000000000000" pitchFamily="50" charset="-128"/>
                        <a:ea typeface="游ゴシック Medium" panose="020B0500000000000000" pitchFamily="50" charset="-128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400" dirty="0" err="1">
                          <a:latin typeface="游ゴシック Medium" panose="020B0500000000000000" pitchFamily="50" charset="-128"/>
                          <a:ea typeface="游ゴシック Medium" panose="020B0500000000000000" pitchFamily="50" charset="-128"/>
                        </a:rPr>
                        <a:t>JpGU</a:t>
                      </a:r>
                      <a:r>
                        <a:rPr kumimoji="1" lang="en-US" altLang="ja-JP" sz="1400" dirty="0">
                          <a:latin typeface="游ゴシック Medium" panose="020B0500000000000000" pitchFamily="50" charset="-128"/>
                          <a:ea typeface="游ゴシック Medium" panose="020B0500000000000000" pitchFamily="50" charset="-128"/>
                        </a:rPr>
                        <a:t> Meeting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800" u="none" kern="1200" dirty="0">
                        <a:solidFill>
                          <a:schemeClr val="dk1"/>
                        </a:solidFill>
                        <a:latin typeface="游ゴシック Medium" panose="020B0500000000000000" pitchFamily="50" charset="-128"/>
                        <a:ea typeface="游ゴシック Medium" panose="020B0500000000000000" pitchFamily="50" charset="-128"/>
                        <a:cs typeface="+mn-cs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800" u="none" kern="1200" dirty="0">
                        <a:solidFill>
                          <a:schemeClr val="dk1"/>
                        </a:solidFill>
                        <a:latin typeface="游ゴシック Medium" panose="020B0500000000000000" pitchFamily="50" charset="-128"/>
                        <a:ea typeface="游ゴシック Medium" panose="020B0500000000000000" pitchFamily="50" charset="-128"/>
                        <a:cs typeface="+mn-cs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185556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>
                          <a:latin typeface="游ゴシック Medium" panose="020B0500000000000000" pitchFamily="50" charset="-128"/>
                          <a:ea typeface="游ゴシック Medium" panose="020B0500000000000000" pitchFamily="50" charset="-128"/>
                        </a:rPr>
                        <a:t>8</a:t>
                      </a:r>
                      <a:endParaRPr kumimoji="1" lang="ja-JP" altLang="en-US" sz="1400" dirty="0">
                        <a:latin typeface="游ゴシック Medium" panose="020B0500000000000000" pitchFamily="50" charset="-128"/>
                        <a:ea typeface="游ゴシック Medium" panose="020B0500000000000000" pitchFamily="50" charset="-128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>
                          <a:latin typeface="游ゴシック Medium" panose="020B0500000000000000" pitchFamily="50" charset="-128"/>
                          <a:ea typeface="游ゴシック Medium" panose="020B0500000000000000" pitchFamily="50" charset="-128"/>
                        </a:rPr>
                        <a:t>6</a:t>
                      </a:r>
                      <a:endParaRPr kumimoji="1" lang="ja-JP" altLang="en-US" sz="1400" dirty="0">
                        <a:latin typeface="游ゴシック Medium" panose="020B0500000000000000" pitchFamily="50" charset="-128"/>
                        <a:ea typeface="游ゴシック Medium" panose="020B0500000000000000" pitchFamily="50" charset="-128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400" dirty="0">
                          <a:latin typeface="游ゴシック Medium" panose="020B0500000000000000" pitchFamily="50" charset="-128"/>
                          <a:ea typeface="游ゴシック Medium" panose="020B0500000000000000" pitchFamily="50" charset="-128"/>
                        </a:rPr>
                        <a:t>4</a:t>
                      </a:r>
                      <a:endParaRPr kumimoji="1" lang="ja-JP" altLang="en-US" sz="1400" dirty="0">
                        <a:latin typeface="游ゴシック Medium" panose="020B0500000000000000" pitchFamily="50" charset="-128"/>
                        <a:ea typeface="游ゴシック Medium" panose="020B0500000000000000" pitchFamily="50" charset="-128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1400" strike="noStrike" dirty="0">
                        <a:latin typeface="游ゴシック Medium" panose="020B0500000000000000" pitchFamily="50" charset="-128"/>
                        <a:ea typeface="游ゴシック Medium" panose="020B0500000000000000" pitchFamily="50" charset="-128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800" u="none" kern="1200" dirty="0" err="1">
                          <a:solidFill>
                            <a:schemeClr val="dk1"/>
                          </a:solidFill>
                          <a:latin typeface="游ゴシック Medium" panose="020B0500000000000000" pitchFamily="50" charset="-128"/>
                          <a:ea typeface="游ゴシック Medium" panose="020B0500000000000000" pitchFamily="50" charset="-128"/>
                          <a:cs typeface="+mn-cs"/>
                        </a:rPr>
                        <a:t>Funabiki</a:t>
                      </a:r>
                      <a:endParaRPr lang="ja-JP" altLang="en-US" sz="1800" dirty="0">
                        <a:latin typeface="游ゴシック Medium" panose="020B0500000000000000" pitchFamily="50" charset="-128"/>
                        <a:ea typeface="游ゴシック Medium" panose="020B0500000000000000" pitchFamily="50" charset="-128"/>
                      </a:endParaRPr>
                    </a:p>
                  </a:txBody>
                  <a:tcPr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800" u="none" kern="1200" dirty="0" err="1">
                          <a:solidFill>
                            <a:schemeClr val="dk1"/>
                          </a:solidFill>
                          <a:latin typeface="游ゴシック Medium" panose="020B0500000000000000" pitchFamily="50" charset="-128"/>
                          <a:ea typeface="游ゴシック Medium" panose="020B0500000000000000" pitchFamily="50" charset="-128"/>
                          <a:cs typeface="+mn-cs"/>
                        </a:rPr>
                        <a:t>Kuwano</a:t>
                      </a:r>
                      <a:endParaRPr kumimoji="1" lang="en-US" altLang="ja-JP" sz="1800" u="none" kern="1200" dirty="0">
                        <a:solidFill>
                          <a:schemeClr val="dk1"/>
                        </a:solidFill>
                        <a:latin typeface="游ゴシック Medium" panose="020B0500000000000000" pitchFamily="50" charset="-128"/>
                        <a:ea typeface="游ゴシック Medium" panose="020B0500000000000000" pitchFamily="50" charset="-128"/>
                        <a:cs typeface="+mn-cs"/>
                      </a:endParaRPr>
                    </a:p>
                  </a:txBody>
                  <a:tcPr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>
                          <a:latin typeface="游ゴシック Medium" panose="020B0500000000000000" pitchFamily="50" charset="-128"/>
                          <a:ea typeface="游ゴシック Medium" panose="020B0500000000000000" pitchFamily="50" charset="-128"/>
                        </a:rPr>
                        <a:t>9</a:t>
                      </a:r>
                      <a:endParaRPr kumimoji="1" lang="ja-JP" altLang="en-US" sz="1400" dirty="0">
                        <a:latin typeface="游ゴシック Medium" panose="020B0500000000000000" pitchFamily="50" charset="-128"/>
                        <a:ea typeface="游ゴシック Medium" panose="020B0500000000000000" pitchFamily="50" charset="-128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400" dirty="0">
                        <a:latin typeface="游ゴシック Medium" panose="020B0500000000000000" pitchFamily="50" charset="-128"/>
                        <a:ea typeface="游ゴシック Medium" panose="020B0500000000000000" pitchFamily="50" charset="-128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400" dirty="0">
                          <a:latin typeface="游ゴシック Medium" panose="020B0500000000000000" pitchFamily="50" charset="-128"/>
                          <a:ea typeface="游ゴシック Medium" panose="020B0500000000000000" pitchFamily="50" charset="-128"/>
                        </a:rPr>
                        <a:t>11</a:t>
                      </a:r>
                      <a:endParaRPr kumimoji="1" lang="ja-JP" altLang="en-US" sz="1400" dirty="0">
                        <a:solidFill>
                          <a:schemeClr val="tx1"/>
                        </a:solidFill>
                        <a:latin typeface="游ゴシック Medium" panose="020B0500000000000000" pitchFamily="50" charset="-128"/>
                        <a:ea typeface="游ゴシック Medium" panose="020B0500000000000000" pitchFamily="50" charset="-128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endParaRPr lang="ja-JP" altLang="en-US">
                        <a:latin typeface="游ゴシック Medium" panose="020B0500000000000000" pitchFamily="50" charset="-128"/>
                        <a:ea typeface="游ゴシック Medium" panose="020B0500000000000000" pitchFamily="50" charset="-128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altLang="ja-JP" sz="1800" dirty="0">
                          <a:latin typeface="游ゴシック Medium" panose="020B0500000000000000" pitchFamily="50" charset="-128"/>
                          <a:ea typeface="游ゴシック Medium" panose="020B0500000000000000" pitchFamily="50" charset="-128"/>
                        </a:rPr>
                        <a:t>Kuniyoshi</a:t>
                      </a:r>
                      <a:endParaRPr lang="ja-JP" altLang="en-US" sz="1800" dirty="0">
                        <a:latin typeface="游ゴシック Medium" panose="020B0500000000000000" pitchFamily="50" charset="-128"/>
                        <a:ea typeface="游ゴシック Medium" panose="020B0500000000000000" pitchFamily="50" charset="-128"/>
                      </a:endParaRPr>
                    </a:p>
                  </a:txBody>
                  <a:tcPr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800" u="none" kern="1200" dirty="0">
                          <a:solidFill>
                            <a:schemeClr val="dk1"/>
                          </a:solidFill>
                          <a:latin typeface="游ゴシック Medium" panose="020B0500000000000000" pitchFamily="50" charset="-128"/>
                          <a:ea typeface="游ゴシック Medium" panose="020B0500000000000000" pitchFamily="50" charset="-128"/>
                          <a:cs typeface="+mn-cs"/>
                        </a:rPr>
                        <a:t>Hamano</a:t>
                      </a:r>
                      <a:endParaRPr kumimoji="1" lang="ja-JP" altLang="en-US" sz="1800" u="none" kern="1200" dirty="0">
                        <a:solidFill>
                          <a:schemeClr val="dk1"/>
                        </a:solidFill>
                        <a:latin typeface="游ゴシック Medium" panose="020B0500000000000000" pitchFamily="50" charset="-128"/>
                        <a:ea typeface="游ゴシック Medium" panose="020B0500000000000000" pitchFamily="50" charset="-128"/>
                        <a:cs typeface="+mn-cs"/>
                      </a:endParaRPr>
                    </a:p>
                  </a:txBody>
                  <a:tcPr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endParaRPr kumimoji="1" lang="en-US" altLang="ja-JP" sz="1400" dirty="0">
                        <a:latin typeface="游ゴシック Medium" panose="020B0500000000000000" pitchFamily="50" charset="-128"/>
                        <a:ea typeface="游ゴシック Medium" panose="020B0500000000000000" pitchFamily="50" charset="-128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en-US" altLang="ja-JP" sz="1400" dirty="0">
                        <a:latin typeface="游ゴシック Medium" panose="020B0500000000000000" pitchFamily="50" charset="-128"/>
                        <a:ea typeface="游ゴシック Medium" panose="020B0500000000000000" pitchFamily="50" charset="-128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400" dirty="0">
                          <a:latin typeface="游ゴシック Medium" panose="020B0500000000000000" pitchFamily="50" charset="-128"/>
                          <a:ea typeface="游ゴシック Medium" panose="020B0500000000000000" pitchFamily="50" charset="-128"/>
                        </a:rPr>
                        <a:t>18</a:t>
                      </a:r>
                      <a:endParaRPr kumimoji="1" lang="ja-JP" altLang="en-US" sz="1400" dirty="0">
                        <a:solidFill>
                          <a:schemeClr val="tx1"/>
                        </a:solidFill>
                        <a:latin typeface="游ゴシック Medium" panose="020B0500000000000000" pitchFamily="50" charset="-128"/>
                        <a:ea typeface="游ゴシック Medium" panose="020B0500000000000000" pitchFamily="50" charset="-128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800" u="none" kern="1200" dirty="0">
                          <a:solidFill>
                            <a:schemeClr val="dk1"/>
                          </a:solidFill>
                          <a:latin typeface="游ゴシック Medium" panose="020B0500000000000000" pitchFamily="50" charset="-128"/>
                          <a:ea typeface="游ゴシック Medium" panose="020B0500000000000000" pitchFamily="50" charset="-128"/>
                          <a:cs typeface="+mn-cs"/>
                        </a:rPr>
                        <a:t>創立記念日</a:t>
                      </a:r>
                      <a:endParaRPr lang="ja-JP" altLang="en-US" dirty="0">
                        <a:latin typeface="游ゴシック Medium" panose="020B0500000000000000" pitchFamily="50" charset="-128"/>
                        <a:ea typeface="游ゴシック Medium" panose="020B0500000000000000" pitchFamily="50" charset="-128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800" u="none" kern="1200" dirty="0">
                        <a:solidFill>
                          <a:schemeClr val="dk1"/>
                        </a:solidFill>
                        <a:latin typeface="游ゴシック Medium" panose="020B0500000000000000" pitchFamily="50" charset="-128"/>
                        <a:ea typeface="游ゴシック Medium" panose="020B0500000000000000" pitchFamily="50" charset="-128"/>
                        <a:cs typeface="+mn-cs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800" u="none" kern="1200" dirty="0">
                        <a:solidFill>
                          <a:schemeClr val="dk1"/>
                        </a:solidFill>
                        <a:latin typeface="游ゴシック Medium" panose="020B0500000000000000" pitchFamily="50" charset="-128"/>
                        <a:ea typeface="游ゴシック Medium" panose="020B0500000000000000" pitchFamily="50" charset="-128"/>
                        <a:cs typeface="+mn-cs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>
                          <a:latin typeface="游ゴシック Medium" panose="020B0500000000000000" pitchFamily="50" charset="-128"/>
                          <a:ea typeface="游ゴシック Medium" panose="020B0500000000000000" pitchFamily="50" charset="-128"/>
                        </a:rPr>
                        <a:t>10</a:t>
                      </a:r>
                      <a:endParaRPr kumimoji="1" lang="ja-JP" altLang="en-US" sz="1400" dirty="0">
                        <a:latin typeface="游ゴシック Medium" panose="020B0500000000000000" pitchFamily="50" charset="-128"/>
                        <a:ea typeface="游ゴシック Medium" panose="020B0500000000000000" pitchFamily="50" charset="-128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400" dirty="0">
                        <a:latin typeface="游ゴシック Medium" panose="020B0500000000000000" pitchFamily="50" charset="-128"/>
                        <a:ea typeface="游ゴシック Medium" panose="020B0500000000000000" pitchFamily="50" charset="-128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400" dirty="0">
                          <a:latin typeface="游ゴシック Medium" panose="020B0500000000000000" pitchFamily="50" charset="-128"/>
                          <a:ea typeface="游ゴシック Medium" panose="020B0500000000000000" pitchFamily="50" charset="-128"/>
                        </a:rPr>
                        <a:t>25</a:t>
                      </a:r>
                      <a:endParaRPr kumimoji="1" lang="ja-JP" altLang="en-US" sz="1400" dirty="0">
                        <a:latin typeface="游ゴシック Medium" panose="020B0500000000000000" pitchFamily="50" charset="-128"/>
                        <a:ea typeface="游ゴシック Medium" panose="020B0500000000000000" pitchFamily="50" charset="-128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1400" dirty="0">
                        <a:latin typeface="游ゴシック Medium" panose="020B0500000000000000" pitchFamily="50" charset="-128"/>
                        <a:ea typeface="游ゴシック Medium" panose="020B0500000000000000" pitchFamily="50" charset="-128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800" dirty="0" err="1">
                          <a:latin typeface="游ゴシック Medium" panose="020B0500000000000000" pitchFamily="50" charset="-128"/>
                          <a:ea typeface="游ゴシック Medium" panose="020B0500000000000000" pitchFamily="50" charset="-128"/>
                        </a:rPr>
                        <a:t>Norisugi</a:t>
                      </a:r>
                      <a:endParaRPr kumimoji="1" lang="ja-JP" altLang="en-US" sz="1800" u="none" kern="1200" dirty="0">
                        <a:solidFill>
                          <a:schemeClr val="dk1"/>
                        </a:solidFill>
                        <a:latin typeface="游ゴシック Medium" panose="020B0500000000000000" pitchFamily="50" charset="-128"/>
                        <a:ea typeface="游ゴシック Medium" panose="020B0500000000000000" pitchFamily="50" charset="-128"/>
                        <a:cs typeface="+mn-cs"/>
                      </a:endParaRPr>
                    </a:p>
                  </a:txBody>
                  <a:tcPr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800" u="none" kern="1200" dirty="0">
                          <a:solidFill>
                            <a:schemeClr val="dk1"/>
                          </a:solidFill>
                          <a:latin typeface="游ゴシック Medium" panose="020B0500000000000000" pitchFamily="50" charset="-128"/>
                          <a:ea typeface="游ゴシック Medium" panose="020B0500000000000000" pitchFamily="50" charset="-128"/>
                          <a:cs typeface="+mn-cs"/>
                        </a:rPr>
                        <a:t>Hirako</a:t>
                      </a:r>
                    </a:p>
                  </a:txBody>
                  <a:tcPr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>
                          <a:latin typeface="游ゴシック Medium" panose="020B0500000000000000" pitchFamily="50" charset="-128"/>
                          <a:ea typeface="游ゴシック Medium" panose="020B0500000000000000" pitchFamily="50" charset="-128"/>
                        </a:rPr>
                        <a:t>11</a:t>
                      </a:r>
                      <a:endParaRPr kumimoji="1" lang="ja-JP" altLang="en-US" sz="1400" dirty="0">
                        <a:latin typeface="游ゴシック Medium" panose="020B0500000000000000" pitchFamily="50" charset="-128"/>
                        <a:ea typeface="游ゴシック Medium" panose="020B0500000000000000" pitchFamily="50" charset="-128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>
                          <a:latin typeface="游ゴシック Medium" panose="020B0500000000000000" pitchFamily="50" charset="-128"/>
                          <a:ea typeface="游ゴシック Medium" panose="020B0500000000000000" pitchFamily="50" charset="-128"/>
                        </a:rPr>
                        <a:t>7</a:t>
                      </a:r>
                      <a:endParaRPr kumimoji="1" lang="ja-JP" altLang="en-US" sz="1400" dirty="0">
                        <a:latin typeface="游ゴシック Medium" panose="020B0500000000000000" pitchFamily="50" charset="-128"/>
                        <a:ea typeface="游ゴシック Medium" panose="020B0500000000000000" pitchFamily="50" charset="-128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400" dirty="0">
                          <a:latin typeface="游ゴシック Medium" panose="020B0500000000000000" pitchFamily="50" charset="-128"/>
                          <a:ea typeface="游ゴシック Medium" panose="020B0500000000000000" pitchFamily="50" charset="-128"/>
                        </a:rPr>
                        <a:t>2</a:t>
                      </a:r>
                      <a:endParaRPr kumimoji="1" lang="ja-JP" altLang="en-US" sz="1400" dirty="0">
                        <a:latin typeface="游ゴシック Medium" panose="020B0500000000000000" pitchFamily="50" charset="-128"/>
                        <a:ea typeface="游ゴシック Medium" panose="020B0500000000000000" pitchFamily="50" charset="-128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1400" dirty="0">
                        <a:latin typeface="游ゴシック Medium" panose="020B0500000000000000" pitchFamily="50" charset="-128"/>
                        <a:ea typeface="游ゴシック Medium" panose="020B0500000000000000" pitchFamily="50" charset="-128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800" u="none" kern="1200" dirty="0">
                          <a:solidFill>
                            <a:schemeClr val="dk1"/>
                          </a:solidFill>
                          <a:latin typeface="游ゴシック Medium" panose="020B0500000000000000" pitchFamily="50" charset="-128"/>
                          <a:ea typeface="游ゴシック Medium" panose="020B0500000000000000" pitchFamily="50" charset="-128"/>
                          <a:cs typeface="+mn-cs"/>
                        </a:rPr>
                        <a:t>Ito</a:t>
                      </a:r>
                      <a:endParaRPr kumimoji="1" lang="ja-JP" altLang="en-US" sz="1800" u="none" kern="1200" dirty="0">
                        <a:solidFill>
                          <a:schemeClr val="dk1"/>
                        </a:solidFill>
                        <a:latin typeface="游ゴシック Medium" panose="020B0500000000000000" pitchFamily="50" charset="-128"/>
                        <a:ea typeface="游ゴシック Medium" panose="020B0500000000000000" pitchFamily="50" charset="-128"/>
                        <a:cs typeface="+mn-cs"/>
                      </a:endParaRPr>
                    </a:p>
                  </a:txBody>
                  <a:tcPr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zh-TW" sz="1800" u="none" dirty="0">
                          <a:latin typeface="游ゴシック Medium" panose="020B0500000000000000" pitchFamily="50" charset="-128"/>
                          <a:ea typeface="游ゴシック Medium" panose="020B0500000000000000" pitchFamily="50" charset="-128"/>
                        </a:rPr>
                        <a:t>Tsujimura</a:t>
                      </a:r>
                      <a:endParaRPr kumimoji="1" lang="zh-TW" altLang="en-US" sz="1800" u="none" dirty="0">
                        <a:latin typeface="游ゴシック Medium" panose="020B0500000000000000" pitchFamily="50" charset="-128"/>
                        <a:ea typeface="游ゴシック Medium" panose="020B0500000000000000" pitchFamily="50" charset="-128"/>
                      </a:endParaRPr>
                    </a:p>
                  </a:txBody>
                  <a:tcPr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5800965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>
                          <a:latin typeface="游ゴシック Medium" panose="020B0500000000000000" pitchFamily="50" charset="-128"/>
                          <a:ea typeface="游ゴシック Medium" panose="020B0500000000000000" pitchFamily="50" charset="-128"/>
                        </a:rPr>
                        <a:t>12</a:t>
                      </a:r>
                      <a:endParaRPr kumimoji="1" lang="ja-JP" altLang="en-US" sz="1400" dirty="0">
                        <a:latin typeface="游ゴシック Medium" panose="020B0500000000000000" pitchFamily="50" charset="-128"/>
                        <a:ea typeface="游ゴシック Medium" panose="020B0500000000000000" pitchFamily="50" charset="-128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400" dirty="0">
                        <a:latin typeface="游ゴシック Medium" panose="020B0500000000000000" pitchFamily="50" charset="-128"/>
                        <a:ea typeface="游ゴシック Medium" panose="020B0500000000000000" pitchFamily="50" charset="-128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400" dirty="0">
                          <a:latin typeface="游ゴシック Medium" panose="020B0500000000000000" pitchFamily="50" charset="-128"/>
                          <a:ea typeface="游ゴシック Medium" panose="020B0500000000000000" pitchFamily="50" charset="-128"/>
                        </a:rPr>
                        <a:t>9</a:t>
                      </a:r>
                      <a:endParaRPr kumimoji="1" lang="ja-JP" altLang="en-US" sz="1400" dirty="0">
                        <a:latin typeface="游ゴシック Medium" panose="020B0500000000000000" pitchFamily="50" charset="-128"/>
                        <a:ea typeface="游ゴシック Medium" panose="020B0500000000000000" pitchFamily="50" charset="-128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1400" dirty="0">
                        <a:latin typeface="游ゴシック Medium" panose="020B0500000000000000" pitchFamily="50" charset="-128"/>
                        <a:ea typeface="游ゴシック Medium" panose="020B0500000000000000" pitchFamily="50" charset="-128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800" u="none" kern="1200" dirty="0">
                          <a:solidFill>
                            <a:schemeClr val="dk1"/>
                          </a:solidFill>
                          <a:latin typeface="游ゴシック Medium" panose="020B0500000000000000" pitchFamily="50" charset="-128"/>
                          <a:ea typeface="游ゴシック Medium" panose="020B0500000000000000" pitchFamily="50" charset="-128"/>
                          <a:cs typeface="+mn-cs"/>
                        </a:rPr>
                        <a:t>Kitamura, Kito</a:t>
                      </a:r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800" u="none" kern="1200" dirty="0">
                          <a:solidFill>
                            <a:schemeClr val="dk1"/>
                          </a:solidFill>
                          <a:latin typeface="游ゴシック Medium" panose="020B0500000000000000" pitchFamily="50" charset="-128"/>
                          <a:ea typeface="游ゴシック Medium" panose="020B0500000000000000" pitchFamily="50" charset="-128"/>
                          <a:cs typeface="+mn-cs"/>
                        </a:rPr>
                        <a:t>Sakamoto</a:t>
                      </a:r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0399028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>
                          <a:latin typeface="游ゴシック Medium" panose="020B0500000000000000" pitchFamily="50" charset="-128"/>
                          <a:ea typeface="游ゴシック Medium" panose="020B0500000000000000" pitchFamily="50" charset="-128"/>
                        </a:rPr>
                        <a:t>13</a:t>
                      </a:r>
                      <a:endParaRPr kumimoji="1" lang="ja-JP" altLang="en-US" sz="1400" dirty="0">
                        <a:latin typeface="游ゴシック Medium" panose="020B0500000000000000" pitchFamily="50" charset="-128"/>
                        <a:ea typeface="游ゴシック Medium" panose="020B0500000000000000" pitchFamily="50" charset="-128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400" dirty="0">
                        <a:latin typeface="游ゴシック Medium" panose="020B0500000000000000" pitchFamily="50" charset="-128"/>
                        <a:ea typeface="游ゴシック Medium" panose="020B0500000000000000" pitchFamily="50" charset="-128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400" dirty="0">
                          <a:latin typeface="游ゴシック Medium" panose="020B0500000000000000" pitchFamily="50" charset="-128"/>
                          <a:ea typeface="游ゴシック Medium" panose="020B0500000000000000" pitchFamily="50" charset="-128"/>
                        </a:rPr>
                        <a:t>16</a:t>
                      </a:r>
                      <a:endParaRPr kumimoji="1" lang="ja-JP" altLang="en-US" sz="1400" dirty="0">
                        <a:latin typeface="游ゴシック Medium" panose="020B0500000000000000" pitchFamily="50" charset="-128"/>
                        <a:ea typeface="游ゴシック Medium" panose="020B0500000000000000" pitchFamily="50" charset="-128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1400" dirty="0">
                        <a:latin typeface="游ゴシック Medium" panose="020B0500000000000000" pitchFamily="50" charset="-128"/>
                        <a:ea typeface="游ゴシック Medium" panose="020B0500000000000000" pitchFamily="50" charset="-128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800" u="none" kern="1200" dirty="0" err="1">
                          <a:solidFill>
                            <a:schemeClr val="dk1"/>
                          </a:solidFill>
                          <a:latin typeface="游ゴシック Medium" panose="020B0500000000000000" pitchFamily="50" charset="-128"/>
                          <a:ea typeface="游ゴシック Medium" panose="020B0500000000000000" pitchFamily="50" charset="-128"/>
                          <a:cs typeface="+mn-cs"/>
                        </a:rPr>
                        <a:t>Sinjo</a:t>
                      </a:r>
                      <a:r>
                        <a:rPr kumimoji="1" lang="en-US" altLang="ja-JP" sz="1800" u="none" kern="1200" dirty="0">
                          <a:solidFill>
                            <a:schemeClr val="dk1"/>
                          </a:solidFill>
                          <a:latin typeface="游ゴシック Medium" panose="020B0500000000000000" pitchFamily="50" charset="-128"/>
                          <a:ea typeface="游ゴシック Medium" panose="020B0500000000000000" pitchFamily="50" charset="-128"/>
                          <a:cs typeface="+mn-cs"/>
                        </a:rPr>
                        <a:t>, </a:t>
                      </a:r>
                      <a:r>
                        <a:rPr kumimoji="1" lang="en-US" altLang="ja-JP" sz="1800" u="none" kern="1200" dirty="0" err="1">
                          <a:solidFill>
                            <a:schemeClr val="dk1"/>
                          </a:solidFill>
                          <a:latin typeface="游ゴシック Medium" panose="020B0500000000000000" pitchFamily="50" charset="-128"/>
                          <a:ea typeface="游ゴシック Medium" panose="020B0500000000000000" pitchFamily="50" charset="-128"/>
                          <a:cs typeface="+mn-cs"/>
                        </a:rPr>
                        <a:t>Domoto</a:t>
                      </a:r>
                      <a:endParaRPr kumimoji="1" lang="en-US" altLang="ja-JP" sz="1800" u="none" kern="1200" dirty="0">
                        <a:solidFill>
                          <a:schemeClr val="dk1"/>
                        </a:solidFill>
                        <a:latin typeface="游ゴシック Medium" panose="020B0500000000000000" pitchFamily="50" charset="-128"/>
                        <a:ea typeface="游ゴシック Medium" panose="020B0500000000000000" pitchFamily="50" charset="-128"/>
                        <a:cs typeface="+mn-cs"/>
                      </a:endParaRPr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800" u="none" kern="1200" dirty="0">
                          <a:solidFill>
                            <a:schemeClr val="dk1"/>
                          </a:solidFill>
                          <a:latin typeface="游ゴシック Medium" panose="020B0500000000000000" pitchFamily="50" charset="-128"/>
                          <a:ea typeface="游ゴシック Medium" panose="020B0500000000000000" pitchFamily="50" charset="-128"/>
                          <a:cs typeface="+mn-cs"/>
                        </a:rPr>
                        <a:t>Nagaoka</a:t>
                      </a:r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5569382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>
                          <a:latin typeface="游ゴシック Medium" panose="020B0500000000000000" pitchFamily="50" charset="-128"/>
                          <a:ea typeface="游ゴシック Medium" panose="020B0500000000000000" pitchFamily="50" charset="-128"/>
                        </a:rPr>
                        <a:t>14</a:t>
                      </a:r>
                      <a:endParaRPr kumimoji="1" lang="ja-JP" altLang="en-US" sz="1400" dirty="0">
                        <a:latin typeface="游ゴシック Medium" panose="020B0500000000000000" pitchFamily="50" charset="-128"/>
                        <a:ea typeface="游ゴシック Medium" panose="020B0500000000000000" pitchFamily="50" charset="-128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400" dirty="0">
                        <a:latin typeface="游ゴシック Medium" panose="020B0500000000000000" pitchFamily="50" charset="-128"/>
                        <a:ea typeface="游ゴシック Medium" panose="020B0500000000000000" pitchFamily="50" charset="-128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400" dirty="0">
                          <a:latin typeface="游ゴシック Medium" panose="020B0500000000000000" pitchFamily="50" charset="-128"/>
                          <a:ea typeface="游ゴシック Medium" panose="020B0500000000000000" pitchFamily="50" charset="-128"/>
                        </a:rPr>
                        <a:t>23</a:t>
                      </a:r>
                      <a:endParaRPr kumimoji="1" lang="ja-JP" altLang="en-US" sz="1400" dirty="0">
                        <a:latin typeface="游ゴシック Medium" panose="020B0500000000000000" pitchFamily="50" charset="-128"/>
                        <a:ea typeface="游ゴシック Medium" panose="020B0500000000000000" pitchFamily="50" charset="-128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1400" dirty="0">
                        <a:latin typeface="游ゴシック Medium" panose="020B0500000000000000" pitchFamily="50" charset="-128"/>
                        <a:ea typeface="游ゴシック Medium" panose="020B0500000000000000" pitchFamily="50" charset="-128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800" u="none" kern="1200" dirty="0">
                          <a:solidFill>
                            <a:schemeClr val="dk1"/>
                          </a:solidFill>
                          <a:latin typeface="游ゴシック Medium" panose="020B0500000000000000" pitchFamily="50" charset="-128"/>
                          <a:ea typeface="游ゴシック Medium" panose="020B0500000000000000" pitchFamily="50" charset="-128"/>
                          <a:cs typeface="+mn-cs"/>
                        </a:rPr>
                        <a:t>Fujii, </a:t>
                      </a:r>
                      <a:r>
                        <a:rPr kumimoji="1" lang="en-US" altLang="ja-JP" sz="1800" u="none" kern="1200" dirty="0" err="1">
                          <a:solidFill>
                            <a:schemeClr val="dk1"/>
                          </a:solidFill>
                          <a:latin typeface="游ゴシック Medium" panose="020B0500000000000000" pitchFamily="50" charset="-128"/>
                          <a:ea typeface="游ゴシック Medium" panose="020B0500000000000000" pitchFamily="50" charset="-128"/>
                          <a:cs typeface="+mn-cs"/>
                        </a:rPr>
                        <a:t>Motomizu</a:t>
                      </a:r>
                      <a:endParaRPr kumimoji="1" lang="en-US" altLang="ja-JP" sz="1800" u="none" kern="1200" dirty="0">
                        <a:solidFill>
                          <a:schemeClr val="dk1"/>
                        </a:solidFill>
                        <a:latin typeface="游ゴシック Medium" panose="020B0500000000000000" pitchFamily="50" charset="-128"/>
                        <a:ea typeface="游ゴシック Medium" panose="020B0500000000000000" pitchFamily="50" charset="-128"/>
                        <a:cs typeface="+mn-cs"/>
                      </a:endParaRPr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800" u="none" kern="1200">
                          <a:solidFill>
                            <a:schemeClr val="dk1"/>
                          </a:solidFill>
                          <a:latin typeface="游ゴシック Medium" panose="020B0500000000000000" pitchFamily="50" charset="-128"/>
                          <a:ea typeface="游ゴシック Medium" panose="020B0500000000000000" pitchFamily="50" charset="-128"/>
                          <a:cs typeface="+mn-cs"/>
                        </a:rPr>
                        <a:t>Nakata</a:t>
                      </a:r>
                      <a:endParaRPr kumimoji="1" lang="en-US" altLang="ja-JP" sz="1800" u="none" kern="1200" dirty="0">
                        <a:solidFill>
                          <a:schemeClr val="dk1"/>
                        </a:solidFill>
                        <a:latin typeface="游ゴシック Medium" panose="020B0500000000000000" pitchFamily="50" charset="-128"/>
                        <a:ea typeface="游ゴシック Medium" panose="020B0500000000000000" pitchFamily="50" charset="-128"/>
                        <a:cs typeface="+mn-cs"/>
                      </a:endParaRPr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5142568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192257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21279</TotalTime>
  <Words>238</Words>
  <Application>Microsoft Office PowerPoint</Application>
  <PresentationFormat>ワイド画面</PresentationFormat>
  <Paragraphs>102</Paragraphs>
  <Slides>2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6" baseType="lpstr">
      <vt:lpstr>游ゴシック Medium</vt:lpstr>
      <vt:lpstr>Arial</vt:lpstr>
      <vt:lpstr>Calibri</vt:lpstr>
      <vt:lpstr>Office テーマ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shibutan</dc:creator>
  <cp:lastModifiedBy>yamada.masumi.4n@ms.c.kyoto-u.ac.jp</cp:lastModifiedBy>
  <cp:revision>713</cp:revision>
  <dcterms:created xsi:type="dcterms:W3CDTF">2012-04-12T01:44:36Z</dcterms:created>
  <dcterms:modified xsi:type="dcterms:W3CDTF">2026-04-07T04:07:54Z</dcterms:modified>
</cp:coreProperties>
</file>