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4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atoshi Miyazawa" initials="MM" lastIdx="4" clrIdx="0"/>
  <p:cmAuthor id="2" name="Kazuaki Ohta" initials="KO" lastIdx="4" clrIdx="1"/>
  <p:cmAuthor id="3" name="Kazuaki Ohta" initials="KO [2]" lastIdx="1" clrIdx="2"/>
  <p:cmAuthor id="4" name="Kazuaki Ohta" initials="KO [3]" lastIdx="1" clrIdx="3"/>
  <p:cmAuthor id="5" name="澁谷 拓郎" initials="澁谷" lastIdx="2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34" autoAdjust="0"/>
    <p:restoredTop sz="97078" autoAdjust="0"/>
  </p:normalViewPr>
  <p:slideViewPr>
    <p:cSldViewPr>
      <p:cViewPr varScale="1">
        <p:scale>
          <a:sx n="68" d="100"/>
          <a:sy n="68" d="100"/>
        </p:scale>
        <p:origin x="488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F714D-311D-4487-9929-996884FD7D9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9EF3C-5656-47DB-98AA-6BA962489D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432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9EF3C-5656-47DB-98AA-6BA962489D2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266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71A5E9-FBE4-4F4D-84C7-95117AFF1BD0}"/>
              </a:ext>
            </a:extLst>
          </p:cNvPr>
          <p:cNvSpPr txBox="1"/>
          <p:nvPr/>
        </p:nvSpPr>
        <p:spPr>
          <a:xfrm>
            <a:off x="4132161" y="-9832"/>
            <a:ext cx="3466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2025 Fall </a:t>
            </a:r>
            <a:r>
              <a:rPr lang="en-US" altLang="ja-JP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Semester </a:t>
            </a:r>
            <a:endParaRPr lang="ja-JP" altLang="en-US" sz="28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graphicFrame>
        <p:nvGraphicFramePr>
          <p:cNvPr id="9" name="コンテンツ プレースホルダー 6">
            <a:extLst>
              <a:ext uri="{FF2B5EF4-FFF2-40B4-BE49-F238E27FC236}">
                <a16:creationId xmlns:a16="http://schemas.microsoft.com/office/drawing/2014/main" id="{5CD7F602-3619-4300-9B1D-A75C79D6C89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08913151"/>
              </p:ext>
            </p:extLst>
          </p:nvPr>
        </p:nvGraphicFramePr>
        <p:xfrm>
          <a:off x="1775519" y="516978"/>
          <a:ext cx="8640961" cy="5852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8633">
                  <a:extLst>
                    <a:ext uri="{9D8B030D-6E8A-4147-A177-3AD203B41FA5}">
                      <a16:colId xmlns:a16="http://schemas.microsoft.com/office/drawing/2014/main" val="2711894614"/>
                    </a:ext>
                  </a:extLst>
                </a:gridCol>
                <a:gridCol w="548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7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4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1995">
                  <a:extLst>
                    <a:ext uri="{9D8B030D-6E8A-4147-A177-3AD203B41FA5}">
                      <a16:colId xmlns:a16="http://schemas.microsoft.com/office/drawing/2014/main" val="4064491196"/>
                    </a:ext>
                  </a:extLst>
                </a:gridCol>
              </a:tblGrid>
              <a:tr h="35059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#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M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Event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発表者</a:t>
                      </a:r>
                      <a:r>
                        <a:rPr kumimoji="1"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/speaker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10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Guidance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Short guidance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Nozue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69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9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Nishizawa</a:t>
                      </a:r>
                      <a:endParaRPr kumimoji="1" lang="en-US" altLang="ja-JP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3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16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u="none" baseline="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lang="ja-JP" altLang="en-US" sz="1800" u="none" baseline="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クリーン作戦</a:t>
                      </a:r>
                      <a:r>
                        <a:rPr lang="en-US" altLang="ja-JP" sz="1800" u="none" baseline="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  <a:endParaRPr kumimoji="1" lang="en-US" altLang="ja-JP" sz="1800" u="none" dirty="0" smtClean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u="none" baseline="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SSJ rehearsal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29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4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23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u="none" dirty="0" smtClean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Hernandez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5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30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strike="noStrike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(Maeda </a:t>
                      </a:r>
                      <a:r>
                        <a:rPr kumimoji="1" lang="en-US" altLang="ja-JP" sz="1800" strike="noStrike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lec</a:t>
                      </a:r>
                      <a:r>
                        <a:rPr kumimoji="1" lang="en-US" altLang="ja-JP" sz="1800" strike="noStrike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  <a:endParaRPr kumimoji="1" lang="ja-JP" altLang="en-US" sz="1800" strike="noStrik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Post-doc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1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6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11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6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strike="noStrike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(Volcano)</a:t>
                      </a:r>
                      <a:endParaRPr kumimoji="1" lang="ja-JP" altLang="en-US" sz="1800" strike="noStrik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Funabiki</a:t>
                      </a:r>
                      <a:endParaRPr kumimoji="1" lang="en-US" altLang="ja-JP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7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13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(Maeda </a:t>
                      </a:r>
                      <a:r>
                        <a:rPr kumimoji="1" lang="en-US" altLang="ja-JP" sz="1800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lec</a:t>
                      </a:r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  <a:endParaRPr kumimoji="1" lang="en-US" altLang="ja-JP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dirty="0" smtClean="0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Koide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Ito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742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8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20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Abiru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Takeda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555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9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27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800" strike="noStrik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Norisugi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Koyama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10</a:t>
                      </a:r>
                      <a:endParaRPr kumimoji="1" lang="en-US" altLang="ja-JP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12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4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Komatsu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Ishihara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11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11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/>
                        <a:t>Fukuda</a:t>
                      </a:r>
                      <a:endParaRPr kumimoji="1" lang="zh-TW" altLang="en-US" sz="1800" u="none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 err="1" smtClean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Hirako</a:t>
                      </a:r>
                      <a:endParaRPr lang="ja-JP" altLang="en-US" sz="180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12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18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(AGU)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/>
                        <a:t>Jan-Sher Khan</a:t>
                      </a:r>
                      <a:endParaRPr kumimoji="1" lang="zh-TW" altLang="en-US" sz="1800" u="none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Hamano</a:t>
                      </a:r>
                      <a:endParaRPr lang="ja-JP" altLang="en-US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13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25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mtClean="0"/>
                        <a:t>[Backup]</a:t>
                      </a:r>
                      <a:endParaRPr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009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14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8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800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Tsujimura</a:t>
                      </a:r>
                      <a:endParaRPr lang="ja-JP" altLang="en-US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800" dirty="0" err="1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Kuwano</a:t>
                      </a:r>
                      <a:endParaRPr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990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i="1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15</a:t>
                      </a:r>
                      <a:endParaRPr kumimoji="1" lang="ja-JP" altLang="en-US" sz="1800" i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15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[Backup]</a:t>
                      </a:r>
                      <a:endParaRPr lang="ja-JP" altLang="en-US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693820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9336360" y="1484784"/>
            <a:ext cx="82362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Doctor</a:t>
            </a:r>
          </a:p>
          <a:p>
            <a:r>
              <a:rPr lang="en-US" altLang="ja-JP" dirty="0" smtClean="0">
                <a:solidFill>
                  <a:schemeClr val="accent3">
                    <a:lumMod val="75000"/>
                  </a:schemeClr>
                </a:solidFill>
              </a:rPr>
              <a:t>M2</a:t>
            </a:r>
          </a:p>
          <a:p>
            <a:r>
              <a:rPr kumimoji="1" lang="en-US" altLang="ja-JP" dirty="0" smtClean="0">
                <a:solidFill>
                  <a:schemeClr val="accent2">
                    <a:lumMod val="75000"/>
                  </a:schemeClr>
                </a:solidFill>
              </a:rPr>
              <a:t>M1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10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21243</TotalTime>
  <Words>97</Words>
  <Application>Microsoft Office PowerPoint</Application>
  <PresentationFormat>ワイド画面</PresentationFormat>
  <Paragraphs>73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 Medium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shibutan</dc:creator>
  <cp:lastModifiedBy>masumi yamada</cp:lastModifiedBy>
  <cp:revision>730</cp:revision>
  <dcterms:created xsi:type="dcterms:W3CDTF">2012-04-12T01:44:36Z</dcterms:created>
  <dcterms:modified xsi:type="dcterms:W3CDTF">2025-10-02T04:33:52Z</dcterms:modified>
</cp:coreProperties>
</file>