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30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atoshi Miyazawa" initials="MM" lastIdx="4" clrIdx="0"/>
  <p:cmAuthor id="2" name="Kazuaki Ohta" initials="KO" lastIdx="4" clrIdx="1"/>
  <p:cmAuthor id="3" name="Kazuaki Ohta" initials="KO [2]" lastIdx="1" clrIdx="2"/>
  <p:cmAuthor id="4" name="Kazuaki Ohta" initials="KO [3]" lastIdx="1" clrIdx="3"/>
  <p:cmAuthor id="5" name="澁谷 拓郎" initials="澁谷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4" autoAdjust="0"/>
    <p:restoredTop sz="97078" autoAdjust="0"/>
  </p:normalViewPr>
  <p:slideViewPr>
    <p:cSldViewPr>
      <p:cViewPr varScale="1">
        <p:scale>
          <a:sx n="139" d="100"/>
          <a:sy n="139" d="100"/>
        </p:scale>
        <p:origin x="156" y="7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714D-311D-4487-9929-996884FD7D9E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9EF3C-5656-47DB-98AA-6BA962489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EF3C-5656-47DB-98AA-6BA962489D2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3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24061"/>
              </p:ext>
            </p:extLst>
          </p:nvPr>
        </p:nvGraphicFramePr>
        <p:xfrm>
          <a:off x="1487488" y="1187624"/>
          <a:ext cx="4392488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081">
                  <a:extLst>
                    <a:ext uri="{9D8B030D-6E8A-4147-A177-3AD203B41FA5}">
                      <a16:colId xmlns:a16="http://schemas.microsoft.com/office/drawing/2014/main" val="1309874055"/>
                    </a:ext>
                  </a:extLst>
                </a:gridCol>
                <a:gridCol w="3660407">
                  <a:extLst>
                    <a:ext uri="{9D8B030D-6E8A-4147-A177-3AD203B41FA5}">
                      <a16:colId xmlns:a16="http://schemas.microsoft.com/office/drawing/2014/main" val="245692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u="none" dirty="0"/>
                        <a:t>M1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国吉健太郎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Kuniyoshi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高山 朗文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(Takayama)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船曵祐輝   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Funabiki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宮副真夢   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Miyazoe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吉村嶺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(Yoshimura)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556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小出鯉太郎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(Koide)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松尾凌      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(Matsuo)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森永優       </a:t>
                      </a:r>
                      <a:r>
                        <a:rPr kumimoji="1" lang="en-US" altLang="zh-TW" sz="2000" u="none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(Morinaga)</a:t>
                      </a:r>
                      <a:endParaRPr kumimoji="1" lang="en-US" altLang="ja-JP" sz="200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81689"/>
                  </a:ext>
                </a:extLst>
              </a:tr>
            </a:tbl>
          </a:graphicData>
        </a:graphic>
      </p:graphicFrame>
      <p:sp>
        <p:nvSpPr>
          <p:cNvPr id="7" name="タイトル 5"/>
          <p:cNvSpPr txBox="1">
            <a:spLocks/>
          </p:cNvSpPr>
          <p:nvPr/>
        </p:nvSpPr>
        <p:spPr>
          <a:xfrm>
            <a:off x="1981200" y="188640"/>
            <a:ext cx="8229600" cy="88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後期参加・発表予定者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Fall Semester Student Attendees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17792" y="5740097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Total: 19 students, </a:t>
            </a:r>
            <a:r>
              <a:rPr lang="en-US" altLang="ja-JP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Newcomer</a:t>
            </a:r>
            <a:endParaRPr lang="ja-JP" altLang="en-US" sz="2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B671049-4280-40AE-A0BD-848F72AED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59894"/>
              </p:ext>
            </p:extLst>
          </p:nvPr>
        </p:nvGraphicFramePr>
        <p:xfrm>
          <a:off x="6168008" y="1187624"/>
          <a:ext cx="4536504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085">
                  <a:extLst>
                    <a:ext uri="{9D8B030D-6E8A-4147-A177-3AD203B41FA5}">
                      <a16:colId xmlns:a16="http://schemas.microsoft.com/office/drawing/2014/main" val="1309874055"/>
                    </a:ext>
                  </a:extLst>
                </a:gridCol>
                <a:gridCol w="3965419">
                  <a:extLst>
                    <a:ext uri="{9D8B030D-6E8A-4147-A177-3AD203B41FA5}">
                      <a16:colId xmlns:a16="http://schemas.microsoft.com/office/drawing/2014/main" val="245692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D1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zh-TW" sz="200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Hernandez Diaz de Leon Saul Abraham</a:t>
                      </a:r>
                      <a:endParaRPr kumimoji="1" lang="en-US" altLang="zh-TW" sz="20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1114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西沢貴志</a:t>
                      </a: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</a:t>
                      </a:r>
                      <a:r>
                        <a:rPr kumimoji="1" lang="en-US" altLang="zh-TW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(Nishizawa)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野未陽平    </a:t>
                      </a:r>
                      <a:r>
                        <a:rPr kumimoji="1" lang="en-US" altLang="zh-TW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zh-TW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Nozue</a:t>
                      </a:r>
                      <a:r>
                        <a:rPr kumimoji="1" lang="en-US" altLang="zh-TW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2000" u="none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871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D2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阮一桓       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Yihuan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20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Ruan</a:t>
                      </a:r>
                      <a:r>
                        <a:rPr kumimoji="1" lang="en-US" altLang="ja-JP" sz="20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u="none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Ketzallina</a:t>
                      </a:r>
                      <a:r>
                        <a:rPr lang="en-US" altLang="ja-JP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Flores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陳彦含       </a:t>
                      </a:r>
                      <a:r>
                        <a:rPr lang="en-US" altLang="ja-JP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altLang="ja-JP" sz="2000" u="none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Yanhan</a:t>
                      </a:r>
                      <a:r>
                        <a:rPr lang="en-US" altLang="ja-JP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Chen)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7234996"/>
                  </a:ext>
                </a:extLst>
              </a:tr>
              <a:tr h="308073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u="none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878963"/>
                  </a:ext>
                </a:extLst>
              </a:tr>
              <a:tr h="392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D3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u="none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0685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Atikul</a:t>
                      </a:r>
                      <a:r>
                        <a:rPr lang="en-US" altLang="ja-JP" sz="20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Haque </a:t>
                      </a:r>
                      <a:r>
                        <a:rPr lang="en-US" altLang="ja-JP" sz="2000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Farazi</a:t>
                      </a:r>
                      <a:endParaRPr lang="en-US" altLang="ja-JP" sz="20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岡田悠太郎 </a:t>
                      </a:r>
                      <a:r>
                        <a:rPr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(Okada)</a:t>
                      </a:r>
                    </a:p>
                    <a:p>
                      <a:r>
                        <a:rPr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野田雄貴    </a:t>
                      </a:r>
                      <a:r>
                        <a:rPr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(Noda)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村本智也    </a:t>
                      </a:r>
                      <a:r>
                        <a:rPr lang="en-US" altLang="ja-JP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altLang="ja-JP" sz="2000" u="none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Muramoto</a:t>
                      </a:r>
                      <a:r>
                        <a:rPr lang="en-US" altLang="ja-JP" sz="20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47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大柳修慧    </a:t>
                      </a:r>
                      <a:r>
                        <a:rPr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altLang="ja-JP" sz="20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Ohyanagi</a:t>
                      </a:r>
                      <a:r>
                        <a:rPr lang="en-US" alt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963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30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1A5E9-FBE4-4F4D-84C7-95117AFF1BD0}"/>
              </a:ext>
            </a:extLst>
          </p:cNvPr>
          <p:cNvSpPr txBox="1"/>
          <p:nvPr/>
        </p:nvSpPr>
        <p:spPr>
          <a:xfrm>
            <a:off x="2999656" y="44624"/>
            <a:ext cx="7404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2023 Fall </a:t>
            </a:r>
            <a:r>
              <a:rPr lang="en-US" altLang="ja-JP" sz="2800"/>
              <a:t>Semester Schedule (</a:t>
            </a:r>
            <a:r>
              <a:rPr lang="en-US" altLang="ja-JP" sz="2800" dirty="0"/>
              <a:t>definitely version </a:t>
            </a:r>
            <a:r>
              <a:rPr lang="el-GR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ja-JP" sz="2800" dirty="0"/>
              <a:t>)</a:t>
            </a:r>
            <a:endParaRPr lang="ja-JP" altLang="en-US" sz="2800" dirty="0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5CD7F602-3619-4300-9B1D-A75C79D6C8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9566295"/>
              </p:ext>
            </p:extLst>
          </p:nvPr>
        </p:nvGraphicFramePr>
        <p:xfrm>
          <a:off x="1775520" y="495836"/>
          <a:ext cx="864096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33">
                  <a:extLst>
                    <a:ext uri="{9D8B030D-6E8A-4147-A177-3AD203B41FA5}">
                      <a16:colId xmlns:a16="http://schemas.microsoft.com/office/drawing/2014/main" val="2711894614"/>
                    </a:ext>
                  </a:extLst>
                </a:gridCol>
                <a:gridCol w="54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#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Event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/speaker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[Short guidance],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岡田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(Okada)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(GSJ Meeting)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村本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Muramoto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Farazi</a:t>
                      </a: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[SSJ Meeting rehearsal],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大柳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Ohyanagi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4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SSJ Meeting</a:t>
                      </a: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松尾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(Matsuo),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小出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(Koide)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野田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(Noda)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42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National Holyday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森永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(Morinaga)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Ruan</a:t>
                      </a: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国吉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Kuniyoshi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 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西沢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(Nishizawa)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(AGU FM)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高山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(Takayama) 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野末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Nozue</a:t>
                      </a:r>
                      <a:r>
                        <a:rPr kumimoji="1" lang="en-US" altLang="ja-JP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船曵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Funabiki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), </a:t>
                      </a:r>
                      <a:r>
                        <a:rPr lang="en-US" altLang="ja-JP" sz="18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Chen</a:t>
                      </a:r>
                      <a:endParaRPr kumimoji="1" lang="ja-JP" altLang="en-US" sz="18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宮副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Miyazoe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en-US" altLang="ja-JP" sz="1800" u="none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800" u="none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800" u="none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Flores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00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吉村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(Yoshimura), Hernandez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3990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[backup]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693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[backup]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1425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0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20987</TotalTime>
  <Words>260</Words>
  <Application>Microsoft Office PowerPoint</Application>
  <PresentationFormat>ワイド画面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shibutan</dc:creator>
  <cp:lastModifiedBy>MiyazawaMasatoshi</cp:lastModifiedBy>
  <cp:revision>675</cp:revision>
  <dcterms:created xsi:type="dcterms:W3CDTF">2012-04-12T01:44:36Z</dcterms:created>
  <dcterms:modified xsi:type="dcterms:W3CDTF">2023-09-12T04:02:45Z</dcterms:modified>
</cp:coreProperties>
</file>